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6"/>
  </p:notesMasterIdLst>
  <p:sldIdLst>
    <p:sldId id="327" r:id="rId2"/>
    <p:sldId id="328" r:id="rId3"/>
    <p:sldId id="325" r:id="rId4"/>
    <p:sldId id="329" r:id="rId5"/>
    <p:sldId id="331" r:id="rId6"/>
    <p:sldId id="332" r:id="rId7"/>
    <p:sldId id="358" r:id="rId8"/>
    <p:sldId id="359" r:id="rId9"/>
    <p:sldId id="322" r:id="rId10"/>
    <p:sldId id="354" r:id="rId11"/>
    <p:sldId id="323" r:id="rId12"/>
    <p:sldId id="356" r:id="rId13"/>
    <p:sldId id="365" r:id="rId14"/>
    <p:sldId id="366" r:id="rId15"/>
    <p:sldId id="324" r:id="rId16"/>
    <p:sldId id="367" r:id="rId17"/>
    <p:sldId id="310" r:id="rId18"/>
    <p:sldId id="314" r:id="rId19"/>
    <p:sldId id="313" r:id="rId20"/>
    <p:sldId id="311" r:id="rId21"/>
    <p:sldId id="315" r:id="rId22"/>
    <p:sldId id="312" r:id="rId23"/>
    <p:sldId id="316" r:id="rId24"/>
    <p:sldId id="317" r:id="rId25"/>
    <p:sldId id="318" r:id="rId26"/>
    <p:sldId id="319" r:id="rId27"/>
    <p:sldId id="320" r:id="rId28"/>
    <p:sldId id="368" r:id="rId29"/>
    <p:sldId id="364" r:id="rId30"/>
    <p:sldId id="353" r:id="rId31"/>
    <p:sldId id="337" r:id="rId32"/>
    <p:sldId id="339" r:id="rId33"/>
    <p:sldId id="357" r:id="rId34"/>
    <p:sldId id="335" r:id="rId35"/>
    <p:sldId id="340" r:id="rId36"/>
    <p:sldId id="360" r:id="rId37"/>
    <p:sldId id="369" r:id="rId38"/>
    <p:sldId id="342" r:id="rId39"/>
    <p:sldId id="341" r:id="rId40"/>
    <p:sldId id="349" r:id="rId41"/>
    <p:sldId id="350" r:id="rId42"/>
    <p:sldId id="347" r:id="rId43"/>
    <p:sldId id="363" r:id="rId44"/>
    <p:sldId id="330"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6327"/>
  </p:normalViewPr>
  <p:slideViewPr>
    <p:cSldViewPr snapToGrid="0" snapToObjects="1">
      <p:cViewPr varScale="1">
        <p:scale>
          <a:sx n="128" d="100"/>
          <a:sy n="128" d="100"/>
        </p:scale>
        <p:origin x="48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1" dirty="0"/>
              <a:t>Population</a:t>
            </a:r>
            <a:r>
              <a:rPr lang="en-US" b="1" baseline="0" dirty="0"/>
              <a:t> of Alligators Over Time</a:t>
            </a:r>
            <a:endParaRPr lang="en-US" b="1"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1"/>
          <c:order val="0"/>
          <c:tx>
            <c:strRef>
              <c:f>Sheet1!$C$1</c:f>
              <c:strCache>
                <c:ptCount val="1"/>
                <c:pt idx="0">
                  <c:v>Series 2</c:v>
                </c:pt>
              </c:strCache>
            </c:strRef>
          </c:tx>
          <c:spPr>
            <a:ln w="28575" cap="rnd">
              <a:solidFill>
                <a:schemeClr val="accent2"/>
              </a:solidFill>
              <a:round/>
            </a:ln>
            <a:effectLst/>
          </c:spPr>
          <c:marker>
            <c:symbol val="none"/>
          </c:marker>
          <c:cat>
            <c:strRef>
              <c:f>Sheet1!$A$2:$A$5</c:f>
              <c:strCache>
                <c:ptCount val="4"/>
                <c:pt idx="0">
                  <c:v>8 million y.a. </c:v>
                </c:pt>
                <c:pt idx="1">
                  <c:v>1800</c:v>
                </c:pt>
                <c:pt idx="2">
                  <c:v>1960</c:v>
                </c:pt>
                <c:pt idx="3">
                  <c:v>2022</c:v>
                </c:pt>
              </c:strCache>
            </c:strRef>
          </c:cat>
          <c:val>
            <c:numRef>
              <c:f>Sheet1!$C$2:$C$5</c:f>
              <c:numCache>
                <c:formatCode>General</c:formatCode>
                <c:ptCount val="4"/>
              </c:numCache>
            </c:numRef>
          </c:val>
          <c:smooth val="0"/>
          <c:extLst>
            <c:ext xmlns:c16="http://schemas.microsoft.com/office/drawing/2014/chart" uri="{C3380CC4-5D6E-409C-BE32-E72D297353CC}">
              <c16:uniqueId val="{00000001-A64F-4C8D-9B45-745C9EED68E3}"/>
            </c:ext>
          </c:extLst>
        </c:ser>
        <c:ser>
          <c:idx val="2"/>
          <c:order val="1"/>
          <c:tx>
            <c:strRef>
              <c:f>Sheet1!$D$1</c:f>
              <c:strCache>
                <c:ptCount val="1"/>
                <c:pt idx="0">
                  <c:v>Series 3</c:v>
                </c:pt>
              </c:strCache>
            </c:strRef>
          </c:tx>
          <c:spPr>
            <a:ln w="28575" cap="rnd">
              <a:solidFill>
                <a:schemeClr val="accent3"/>
              </a:solidFill>
              <a:round/>
            </a:ln>
            <a:effectLst/>
          </c:spPr>
          <c:marker>
            <c:symbol val="none"/>
          </c:marker>
          <c:cat>
            <c:strRef>
              <c:f>Sheet1!$A$2:$A$5</c:f>
              <c:strCache>
                <c:ptCount val="4"/>
                <c:pt idx="0">
                  <c:v>8 million y.a. </c:v>
                </c:pt>
                <c:pt idx="1">
                  <c:v>1800</c:v>
                </c:pt>
                <c:pt idx="2">
                  <c:v>1960</c:v>
                </c:pt>
                <c:pt idx="3">
                  <c:v>2022</c:v>
                </c:pt>
              </c:strCache>
            </c:strRef>
          </c:cat>
          <c:val>
            <c:numRef>
              <c:f>Sheet1!$D$2:$D$5</c:f>
              <c:numCache>
                <c:formatCode>General</c:formatCode>
                <c:ptCount val="4"/>
              </c:numCache>
            </c:numRef>
          </c:val>
          <c:smooth val="0"/>
          <c:extLst>
            <c:ext xmlns:c16="http://schemas.microsoft.com/office/drawing/2014/chart" uri="{C3380CC4-5D6E-409C-BE32-E72D297353CC}">
              <c16:uniqueId val="{00000002-A64F-4C8D-9B45-745C9EED68E3}"/>
            </c:ext>
          </c:extLst>
        </c:ser>
        <c:dLbls>
          <c:showLegendKey val="0"/>
          <c:showVal val="0"/>
          <c:showCatName val="0"/>
          <c:showSerName val="0"/>
          <c:showPercent val="0"/>
          <c:showBubbleSize val="0"/>
        </c:dLbls>
        <c:smooth val="0"/>
        <c:axId val="1021973568"/>
        <c:axId val="1021981056"/>
      </c:lineChart>
      <c:catAx>
        <c:axId val="1021973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21981056"/>
        <c:crosses val="autoZero"/>
        <c:auto val="1"/>
        <c:lblAlgn val="ctr"/>
        <c:lblOffset val="100"/>
        <c:noMultiLvlLbl val="0"/>
      </c:catAx>
      <c:valAx>
        <c:axId val="1021981056"/>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0219735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0.5198</cdr:x>
      <cdr:y>0.78646</cdr:y>
    </cdr:from>
    <cdr:to>
      <cdr:x>0.56092</cdr:x>
      <cdr:y>0.83698</cdr:y>
    </cdr:to>
    <cdr:sp macro="" textlink="">
      <cdr:nvSpPr>
        <cdr:cNvPr id="2" name="Cloud 1">
          <a:extLst xmlns:a="http://schemas.openxmlformats.org/drawingml/2006/main">
            <a:ext uri="{FF2B5EF4-FFF2-40B4-BE49-F238E27FC236}">
              <a16:creationId xmlns:a16="http://schemas.microsoft.com/office/drawing/2014/main" id="{CDB89400-6381-69C7-E843-87C07BDFC3B5}"/>
            </a:ext>
          </a:extLst>
        </cdr:cNvPr>
        <cdr:cNvSpPr/>
      </cdr:nvSpPr>
      <cdr:spPr>
        <a:xfrm xmlns:a="http://schemas.openxmlformats.org/drawingml/2006/main">
          <a:off x="2255217" y="2636837"/>
          <a:ext cx="178420" cy="169398"/>
        </a:xfrm>
        <a:prstGeom xmlns:a="http://schemas.openxmlformats.org/drawingml/2006/main" prst="cloud">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0.061</cdr:x>
      <cdr:y>0.1483</cdr:y>
    </cdr:from>
    <cdr:to>
      <cdr:x>0.10213</cdr:x>
      <cdr:y>0.19882</cdr:y>
    </cdr:to>
    <cdr:sp macro="" textlink="">
      <cdr:nvSpPr>
        <cdr:cNvPr id="3" name="Cloud 2">
          <a:extLst xmlns:a="http://schemas.openxmlformats.org/drawingml/2006/main">
            <a:ext uri="{FF2B5EF4-FFF2-40B4-BE49-F238E27FC236}">
              <a16:creationId xmlns:a16="http://schemas.microsoft.com/office/drawing/2014/main" id="{FD754F9C-4E95-575F-4329-7771D1B6FE07}"/>
            </a:ext>
          </a:extLst>
        </cdr:cNvPr>
        <cdr:cNvSpPr/>
      </cdr:nvSpPr>
      <cdr:spPr>
        <a:xfrm xmlns:a="http://schemas.openxmlformats.org/drawingml/2006/main">
          <a:off x="264643" y="497227"/>
          <a:ext cx="178448" cy="169384"/>
        </a:xfrm>
        <a:prstGeom xmlns:a="http://schemas.openxmlformats.org/drawingml/2006/main" prst="cloud">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0.16016</cdr:x>
      <cdr:y>0.14829</cdr:y>
    </cdr:from>
    <cdr:to>
      <cdr:x>0.20128</cdr:x>
      <cdr:y>0.19882</cdr:y>
    </cdr:to>
    <cdr:sp macro="" textlink="">
      <cdr:nvSpPr>
        <cdr:cNvPr id="5" name="Cloud 4">
          <a:extLst xmlns:a="http://schemas.openxmlformats.org/drawingml/2006/main">
            <a:ext uri="{FF2B5EF4-FFF2-40B4-BE49-F238E27FC236}">
              <a16:creationId xmlns:a16="http://schemas.microsoft.com/office/drawing/2014/main" id="{FD754F9C-4E95-575F-4329-7771D1B6FE07}"/>
            </a:ext>
          </a:extLst>
        </cdr:cNvPr>
        <cdr:cNvSpPr/>
      </cdr:nvSpPr>
      <cdr:spPr>
        <a:xfrm xmlns:a="http://schemas.openxmlformats.org/drawingml/2006/main">
          <a:off x="694859" y="497194"/>
          <a:ext cx="178405" cy="169417"/>
        </a:xfrm>
        <a:prstGeom xmlns:a="http://schemas.openxmlformats.org/drawingml/2006/main" prst="cloud">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0.24795</cdr:x>
      <cdr:y>0.16584</cdr:y>
    </cdr:from>
    <cdr:to>
      <cdr:x>0.28908</cdr:x>
      <cdr:y>0.21637</cdr:y>
    </cdr:to>
    <cdr:sp macro="" textlink="">
      <cdr:nvSpPr>
        <cdr:cNvPr id="6" name="Cloud 5">
          <a:extLst xmlns:a="http://schemas.openxmlformats.org/drawingml/2006/main">
            <a:ext uri="{FF2B5EF4-FFF2-40B4-BE49-F238E27FC236}">
              <a16:creationId xmlns:a16="http://schemas.microsoft.com/office/drawing/2014/main" id="{FD754F9C-4E95-575F-4329-7771D1B6FE07}"/>
            </a:ext>
          </a:extLst>
        </cdr:cNvPr>
        <cdr:cNvSpPr/>
      </cdr:nvSpPr>
      <cdr:spPr>
        <a:xfrm xmlns:a="http://schemas.openxmlformats.org/drawingml/2006/main">
          <a:off x="1075781" y="556045"/>
          <a:ext cx="178448" cy="169384"/>
        </a:xfrm>
        <a:prstGeom xmlns:a="http://schemas.openxmlformats.org/drawingml/2006/main" prst="cloud">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0.48938</cdr:x>
      <cdr:y>0.6688</cdr:y>
    </cdr:from>
    <cdr:to>
      <cdr:x>0.5305</cdr:x>
      <cdr:y>0.71933</cdr:y>
    </cdr:to>
    <cdr:sp macro="" textlink="">
      <cdr:nvSpPr>
        <cdr:cNvPr id="7" name="Cloud 6">
          <a:extLst xmlns:a="http://schemas.openxmlformats.org/drawingml/2006/main">
            <a:ext uri="{FF2B5EF4-FFF2-40B4-BE49-F238E27FC236}">
              <a16:creationId xmlns:a16="http://schemas.microsoft.com/office/drawing/2014/main" id="{FD754F9C-4E95-575F-4329-7771D1B6FE07}"/>
            </a:ext>
          </a:extLst>
        </cdr:cNvPr>
        <cdr:cNvSpPr/>
      </cdr:nvSpPr>
      <cdr:spPr>
        <a:xfrm xmlns:a="http://schemas.openxmlformats.org/drawingml/2006/main">
          <a:off x="2123234" y="2242360"/>
          <a:ext cx="178405" cy="169417"/>
        </a:xfrm>
        <a:prstGeom xmlns:a="http://schemas.openxmlformats.org/drawingml/2006/main" prst="cloud">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0.45887</cdr:x>
      <cdr:y>0.48242</cdr:y>
    </cdr:from>
    <cdr:to>
      <cdr:x>0.5</cdr:x>
      <cdr:y>0.53294</cdr:y>
    </cdr:to>
    <cdr:sp macro="" textlink="">
      <cdr:nvSpPr>
        <cdr:cNvPr id="8" name="Cloud 7">
          <a:extLst xmlns:a="http://schemas.openxmlformats.org/drawingml/2006/main">
            <a:ext uri="{FF2B5EF4-FFF2-40B4-BE49-F238E27FC236}">
              <a16:creationId xmlns:a16="http://schemas.microsoft.com/office/drawing/2014/main" id="{FD754F9C-4E95-575F-4329-7771D1B6FE07}"/>
            </a:ext>
          </a:extLst>
        </cdr:cNvPr>
        <cdr:cNvSpPr/>
      </cdr:nvSpPr>
      <cdr:spPr>
        <a:xfrm xmlns:a="http://schemas.openxmlformats.org/drawingml/2006/main">
          <a:off x="1990869" y="1617456"/>
          <a:ext cx="178449" cy="169383"/>
        </a:xfrm>
        <a:prstGeom xmlns:a="http://schemas.openxmlformats.org/drawingml/2006/main" prst="cloud">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0.33691</cdr:x>
      <cdr:y>0.23799</cdr:y>
    </cdr:from>
    <cdr:to>
      <cdr:x>0.37803</cdr:x>
      <cdr:y>0.28852</cdr:y>
    </cdr:to>
    <cdr:sp macro="" textlink="">
      <cdr:nvSpPr>
        <cdr:cNvPr id="9" name="Cloud 8">
          <a:extLst xmlns:a="http://schemas.openxmlformats.org/drawingml/2006/main">
            <a:ext uri="{FF2B5EF4-FFF2-40B4-BE49-F238E27FC236}">
              <a16:creationId xmlns:a16="http://schemas.microsoft.com/office/drawing/2014/main" id="{FD754F9C-4E95-575F-4329-7771D1B6FE07}"/>
            </a:ext>
          </a:extLst>
        </cdr:cNvPr>
        <cdr:cNvSpPr/>
      </cdr:nvSpPr>
      <cdr:spPr>
        <a:xfrm xmlns:a="http://schemas.openxmlformats.org/drawingml/2006/main">
          <a:off x="1461738" y="797941"/>
          <a:ext cx="178405" cy="169417"/>
        </a:xfrm>
        <a:prstGeom xmlns:a="http://schemas.openxmlformats.org/drawingml/2006/main" prst="cloud">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0.41782</cdr:x>
      <cdr:y>0.34647</cdr:y>
    </cdr:from>
    <cdr:to>
      <cdr:x>0.45894</cdr:x>
      <cdr:y>0.397</cdr:y>
    </cdr:to>
    <cdr:sp macro="" textlink="">
      <cdr:nvSpPr>
        <cdr:cNvPr id="10" name="Cloud 9">
          <a:extLst xmlns:a="http://schemas.openxmlformats.org/drawingml/2006/main">
            <a:ext uri="{FF2B5EF4-FFF2-40B4-BE49-F238E27FC236}">
              <a16:creationId xmlns:a16="http://schemas.microsoft.com/office/drawing/2014/main" id="{FD754F9C-4E95-575F-4329-7771D1B6FE07}"/>
            </a:ext>
          </a:extLst>
        </cdr:cNvPr>
        <cdr:cNvSpPr/>
      </cdr:nvSpPr>
      <cdr:spPr>
        <a:xfrm xmlns:a="http://schemas.openxmlformats.org/drawingml/2006/main">
          <a:off x="1812785" y="1161637"/>
          <a:ext cx="178405" cy="169417"/>
        </a:xfrm>
        <a:prstGeom xmlns:a="http://schemas.openxmlformats.org/drawingml/2006/main" prst="cloud">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0.67452</cdr:x>
      <cdr:y>0.81369</cdr:y>
    </cdr:from>
    <cdr:to>
      <cdr:x>0.71565</cdr:x>
      <cdr:y>0.86422</cdr:y>
    </cdr:to>
    <cdr:sp macro="" textlink="">
      <cdr:nvSpPr>
        <cdr:cNvPr id="11" name="Cloud 10">
          <a:extLst xmlns:a="http://schemas.openxmlformats.org/drawingml/2006/main">
            <a:ext uri="{FF2B5EF4-FFF2-40B4-BE49-F238E27FC236}">
              <a16:creationId xmlns:a16="http://schemas.microsoft.com/office/drawing/2014/main" id="{FD754F9C-4E95-575F-4329-7771D1B6FE07}"/>
            </a:ext>
          </a:extLst>
        </cdr:cNvPr>
        <cdr:cNvSpPr/>
      </cdr:nvSpPr>
      <cdr:spPr>
        <a:xfrm xmlns:a="http://schemas.openxmlformats.org/drawingml/2006/main">
          <a:off x="2926480" y="2728131"/>
          <a:ext cx="178448" cy="169417"/>
        </a:xfrm>
        <a:prstGeom xmlns:a="http://schemas.openxmlformats.org/drawingml/2006/main" prst="cloud">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0.73294</cdr:x>
      <cdr:y>0.71933</cdr:y>
    </cdr:from>
    <cdr:to>
      <cdr:x>0.77406</cdr:x>
      <cdr:y>0.76986</cdr:y>
    </cdr:to>
    <cdr:sp macro="" textlink="">
      <cdr:nvSpPr>
        <cdr:cNvPr id="12" name="Cloud 11">
          <a:extLst xmlns:a="http://schemas.openxmlformats.org/drawingml/2006/main">
            <a:ext uri="{FF2B5EF4-FFF2-40B4-BE49-F238E27FC236}">
              <a16:creationId xmlns:a16="http://schemas.microsoft.com/office/drawing/2014/main" id="{FD754F9C-4E95-575F-4329-7771D1B6FE07}"/>
            </a:ext>
          </a:extLst>
        </cdr:cNvPr>
        <cdr:cNvSpPr/>
      </cdr:nvSpPr>
      <cdr:spPr>
        <a:xfrm xmlns:a="http://schemas.openxmlformats.org/drawingml/2006/main">
          <a:off x="3179975" y="2411777"/>
          <a:ext cx="178405" cy="169417"/>
        </a:xfrm>
        <a:prstGeom xmlns:a="http://schemas.openxmlformats.org/drawingml/2006/main" prst="cloud">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0.82717</cdr:x>
      <cdr:y>0.50914</cdr:y>
    </cdr:from>
    <cdr:to>
      <cdr:x>0.86829</cdr:x>
      <cdr:y>0.55966</cdr:y>
    </cdr:to>
    <cdr:sp macro="" textlink="">
      <cdr:nvSpPr>
        <cdr:cNvPr id="13" name="Cloud 12">
          <a:extLst xmlns:a="http://schemas.openxmlformats.org/drawingml/2006/main">
            <a:ext uri="{FF2B5EF4-FFF2-40B4-BE49-F238E27FC236}">
              <a16:creationId xmlns:a16="http://schemas.microsoft.com/office/drawing/2014/main" id="{FD754F9C-4E95-575F-4329-7771D1B6FE07}"/>
            </a:ext>
          </a:extLst>
        </cdr:cNvPr>
        <cdr:cNvSpPr/>
      </cdr:nvSpPr>
      <cdr:spPr>
        <a:xfrm xmlns:a="http://schemas.openxmlformats.org/drawingml/2006/main">
          <a:off x="3588770" y="1707038"/>
          <a:ext cx="178420" cy="169398"/>
        </a:xfrm>
        <a:prstGeom xmlns:a="http://schemas.openxmlformats.org/drawingml/2006/main" prst="cloud">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userShape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13T02:35:09.292"/>
    </inkml:context>
    <inkml:brush xml:id="br0">
      <inkml:brushProperty name="width" value="0.1" units="cm"/>
      <inkml:brushProperty name="height" value="0.1" units="cm"/>
      <inkml:brushProperty name="color" value="#004F8B"/>
    </inkml:brush>
  </inkml:definitions>
  <inkml:trace contextRef="#ctx0" brushRef="#br0">1 0 24575,'0'0'-8191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17T18:56:03.909"/>
    </inkml:context>
    <inkml:brush xml:id="br0">
      <inkml:brushProperty name="width" value="0.05" units="cm"/>
      <inkml:brushProperty name="height" value="0.05" units="cm"/>
      <inkml:brushProperty name="color" value="#E71224"/>
    </inkml:brush>
  </inkml:definitions>
  <inkml:trace contextRef="#ctx0" brushRef="#br0">0 0 24575,'0'0'-8191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13T02:35:09.292"/>
    </inkml:context>
    <inkml:brush xml:id="br0">
      <inkml:brushProperty name="width" value="0.1" units="cm"/>
      <inkml:brushProperty name="height" value="0.1" units="cm"/>
      <inkml:brushProperty name="color" value="#004F8B"/>
    </inkml:brush>
  </inkml:definitions>
  <inkml:trace contextRef="#ctx0" brushRef="#br0">1 0 24575,'0'0'-8191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17T18:56:03.909"/>
    </inkml:context>
    <inkml:brush xml:id="br0">
      <inkml:brushProperty name="width" value="0.05" units="cm"/>
      <inkml:brushProperty name="height" value="0.05" units="cm"/>
      <inkml:brushProperty name="color" value="#E71224"/>
    </inkml:brush>
  </inkml:definitions>
  <inkml:trace contextRef="#ctx0" brushRef="#br0">0 0 24575,'0'0'-8191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13T02:35:09.292"/>
    </inkml:context>
    <inkml:brush xml:id="br0">
      <inkml:brushProperty name="width" value="0.1" units="cm"/>
      <inkml:brushProperty name="height" value="0.1" units="cm"/>
      <inkml:brushProperty name="color" value="#004F8B"/>
    </inkml:brush>
  </inkml:definitions>
  <inkml:trace contextRef="#ctx0" brushRef="#br0">1 0 24575,'0'0'-8191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17T18:56:03.909"/>
    </inkml:context>
    <inkml:brush xml:id="br0">
      <inkml:brushProperty name="width" value="0.05" units="cm"/>
      <inkml:brushProperty name="height" value="0.05" units="cm"/>
      <inkml:brushProperty name="color" value="#E71224"/>
    </inkml:brush>
  </inkml:definitions>
  <inkml:trace contextRef="#ctx0" brushRef="#br0">0 0 24575,'0'0'-8191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13T02:35:09.292"/>
    </inkml:context>
    <inkml:brush xml:id="br0">
      <inkml:brushProperty name="width" value="0.1" units="cm"/>
      <inkml:brushProperty name="height" value="0.1" units="cm"/>
      <inkml:brushProperty name="color" value="#004F8B"/>
    </inkml:brush>
  </inkml:definitions>
  <inkml:trace contextRef="#ctx0" brushRef="#br0">1 0 24575,'0'0'-8191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13T02:35:09.292"/>
    </inkml:context>
    <inkml:brush xml:id="br0">
      <inkml:brushProperty name="width" value="0.1" units="cm"/>
      <inkml:brushProperty name="height" value="0.1" units="cm"/>
      <inkml:brushProperty name="color" value="#004F8B"/>
    </inkml:brush>
  </inkml:definitions>
  <inkml:trace contextRef="#ctx0" brushRef="#br0">1 0 24575,'0'0'-8191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13T02:35:09.292"/>
    </inkml:context>
    <inkml:brush xml:id="br0">
      <inkml:brushProperty name="width" value="0.1" units="cm"/>
      <inkml:brushProperty name="height" value="0.1" units="cm"/>
      <inkml:brushProperty name="color" value="#004F8B"/>
    </inkml:brush>
  </inkml:definitions>
  <inkml:trace contextRef="#ctx0" brushRef="#br0">1 0 24575,'0'0'-8191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13T02:35:09.292"/>
    </inkml:context>
    <inkml:brush xml:id="br0">
      <inkml:brushProperty name="width" value="0.1" units="cm"/>
      <inkml:brushProperty name="height" value="0.1" units="cm"/>
      <inkml:brushProperty name="color" value="#004F8B"/>
    </inkml:brush>
  </inkml:definitions>
  <inkml:trace contextRef="#ctx0" brushRef="#br0">1 0 24575,'0'0'-8191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17T18:56:03.909"/>
    </inkml:context>
    <inkml:brush xml:id="br0">
      <inkml:brushProperty name="width" value="0.05" units="cm"/>
      <inkml:brushProperty name="height" value="0.05" units="cm"/>
      <inkml:brushProperty name="color" value="#E71224"/>
    </inkml:brush>
  </inkml:definitions>
  <inkml:trace contextRef="#ctx0" brushRef="#br0">0 0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13T02:35:09.292"/>
    </inkml:context>
    <inkml:brush xml:id="br0">
      <inkml:brushProperty name="width" value="0.1" units="cm"/>
      <inkml:brushProperty name="height" value="0.1" units="cm"/>
      <inkml:brushProperty name="color" value="#004F8B"/>
    </inkml:brush>
  </inkml:definitions>
  <inkml:trace contextRef="#ctx0" brushRef="#br0">1 0 24575,'0'0'-8191</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13T02:35:09.292"/>
    </inkml:context>
    <inkml:brush xml:id="br0">
      <inkml:brushProperty name="width" value="0.1" units="cm"/>
      <inkml:brushProperty name="height" value="0.1" units="cm"/>
      <inkml:brushProperty name="color" value="#004F8B"/>
    </inkml:brush>
  </inkml:definitions>
  <inkml:trace contextRef="#ctx0" brushRef="#br0">1 0 24575,'0'0'-8191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17T18:56:03.909"/>
    </inkml:context>
    <inkml:brush xml:id="br0">
      <inkml:brushProperty name="width" value="0.05" units="cm"/>
      <inkml:brushProperty name="height" value="0.05" units="cm"/>
      <inkml:brushProperty name="color" value="#E71224"/>
    </inkml:brush>
  </inkml:definitions>
  <inkml:trace contextRef="#ctx0" brushRef="#br0">0 0 24575,'0'0'-8191</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13T02:35:09.292"/>
    </inkml:context>
    <inkml:brush xml:id="br0">
      <inkml:brushProperty name="width" value="0.1" units="cm"/>
      <inkml:brushProperty name="height" value="0.1" units="cm"/>
      <inkml:brushProperty name="color" value="#004F8B"/>
    </inkml:brush>
  </inkml:definitions>
  <inkml:trace contextRef="#ctx0" brushRef="#br0">1 0 24575,'0'0'-8191</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17T18:56:03.909"/>
    </inkml:context>
    <inkml:brush xml:id="br0">
      <inkml:brushProperty name="width" value="0.05" units="cm"/>
      <inkml:brushProperty name="height" value="0.05" units="cm"/>
      <inkml:brushProperty name="color" value="#E71224"/>
    </inkml:brush>
  </inkml:definitions>
  <inkml:trace contextRef="#ctx0" brushRef="#br0">0 0 24575,'0'0'-8191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13T02:35:09.292"/>
    </inkml:context>
    <inkml:brush xml:id="br0">
      <inkml:brushProperty name="width" value="0.1" units="cm"/>
      <inkml:brushProperty name="height" value="0.1" units="cm"/>
      <inkml:brushProperty name="color" value="#004F8B"/>
    </inkml:brush>
  </inkml:definitions>
  <inkml:trace contextRef="#ctx0" brushRef="#br0">1 0 24575,'0'0'-8191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17T18:56:03.909"/>
    </inkml:context>
    <inkml:brush xml:id="br0">
      <inkml:brushProperty name="width" value="0.05" units="cm"/>
      <inkml:brushProperty name="height" value="0.05" units="cm"/>
      <inkml:brushProperty name="color" value="#E71224"/>
    </inkml:brush>
  </inkml:definitions>
  <inkml:trace contextRef="#ctx0" brushRef="#br0">0 0 24575,'0'0'-8191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13T02:35:09.292"/>
    </inkml:context>
    <inkml:brush xml:id="br0">
      <inkml:brushProperty name="width" value="0.1" units="cm"/>
      <inkml:brushProperty name="height" value="0.1" units="cm"/>
      <inkml:brushProperty name="color" value="#004F8B"/>
    </inkml:brush>
  </inkml:definitions>
  <inkml:trace contextRef="#ctx0" brushRef="#br0">1 0 24575,'0'0'-8191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17T18:56:03.909"/>
    </inkml:context>
    <inkml:brush xml:id="br0">
      <inkml:brushProperty name="width" value="0.05" units="cm"/>
      <inkml:brushProperty name="height" value="0.05" units="cm"/>
      <inkml:brushProperty name="color" value="#E71224"/>
    </inkml:brush>
  </inkml:definitions>
  <inkml:trace contextRef="#ctx0" brushRef="#br0">0 0 24575,'0'0'-8191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13T02:35:09.292"/>
    </inkml:context>
    <inkml:brush xml:id="br0">
      <inkml:brushProperty name="width" value="0.1" units="cm"/>
      <inkml:brushProperty name="height" value="0.1" units="cm"/>
      <inkml:brushProperty name="color" value="#004F8B"/>
    </inkml:brush>
  </inkml:definitions>
  <inkml:trace contextRef="#ctx0" brushRef="#br0">1 0 24575,'0'0'-8191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17T18:56:03.909"/>
    </inkml:context>
    <inkml:brush xml:id="br0">
      <inkml:brushProperty name="width" value="0.05" units="cm"/>
      <inkml:brushProperty name="height" value="0.05" units="cm"/>
      <inkml:brushProperty name="color" value="#E71224"/>
    </inkml:brush>
  </inkml:definitions>
  <inkml:trace contextRef="#ctx0" brushRef="#br0">0 0 24575,'0'0'-8191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13T02:35:09.292"/>
    </inkml:context>
    <inkml:brush xml:id="br0">
      <inkml:brushProperty name="width" value="0.1" units="cm"/>
      <inkml:brushProperty name="height" value="0.1" units="cm"/>
      <inkml:brushProperty name="color" value="#004F8B"/>
    </inkml:brush>
  </inkml:definitions>
  <inkml:trace contextRef="#ctx0" brushRef="#br0">1 0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CCBFE3-82BC-FF46-9277-E8354A897F40}" type="datetimeFigureOut">
              <a:rPr lang="en-US" smtClean="0"/>
              <a:t>7/22/22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BC981F-AEA9-DF47-8FF1-BD074D78EF7D}" type="slidenum">
              <a:rPr lang="en-US" smtClean="0"/>
              <a:t>‹#›</a:t>
            </a:fld>
            <a:endParaRPr lang="en-US"/>
          </a:p>
        </p:txBody>
      </p:sp>
    </p:spTree>
    <p:extLst>
      <p:ext uri="{BB962C8B-B14F-4D97-AF65-F5344CB8AC3E}">
        <p14:creationId xmlns:p14="http://schemas.microsoft.com/office/powerpoint/2010/main" val="10234495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7542409-6A04-4DC6-AC3A-D3758287A8F2}" type="slidenum">
              <a:rPr kumimoji="0" lang="en-US" sz="1200" b="0" i="0" u="none" strike="noStrike" kern="1200" cap="none" spc="0" normalizeH="0" baseline="0" noProof="0" smtClean="0">
                <a:ln>
                  <a:noFill/>
                </a:ln>
                <a:solidFill>
                  <a:srgbClr val="4D3E2F"/>
                </a:solidFill>
                <a:effectLst/>
                <a:uLnTx/>
                <a:uFillTx/>
                <a:latin typeface="Corbel" panose="020B0503020204020204"/>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srgbClr val="4D3E2F"/>
              </a:solidFill>
              <a:effectLst/>
              <a:uLnTx/>
              <a:uFillTx/>
              <a:latin typeface="Corbel" panose="020B0503020204020204"/>
              <a:ea typeface="+mn-ea"/>
              <a:cs typeface="Arial"/>
              <a:sym typeface="Arial"/>
            </a:endParaRPr>
          </a:p>
        </p:txBody>
      </p:sp>
    </p:spTree>
    <p:extLst>
      <p:ext uri="{BB962C8B-B14F-4D97-AF65-F5344CB8AC3E}">
        <p14:creationId xmlns:p14="http://schemas.microsoft.com/office/powerpoint/2010/main" val="6457828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smtClean="0"/>
              <a:t>7/22/22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250600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56E745-E731-42F7-BC46-83DD513FC98F}" type="datetime1">
              <a:rPr lang="en-US" smtClean="0"/>
              <a:pPr/>
              <a:t>7/22/22</a:t>
            </a:fld>
            <a:endParaRPr lang="en-US" dirty="0"/>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9CD8D479-8942-46E8-A226-A4E01F7A105C}" type="slidenum">
              <a:rPr lang="en-US" smtClean="0"/>
              <a:pPr/>
              <a:t>‹#›</a:t>
            </a:fld>
            <a:endParaRPr lang="en-US" dirty="0"/>
          </a:p>
        </p:txBody>
      </p:sp>
    </p:spTree>
    <p:extLst>
      <p:ext uri="{BB962C8B-B14F-4D97-AF65-F5344CB8AC3E}">
        <p14:creationId xmlns:p14="http://schemas.microsoft.com/office/powerpoint/2010/main" val="4234155689"/>
      </p:ext>
    </p:extLst>
  </p:cSld>
  <p:clrMapOvr>
    <a:masterClrMapping/>
  </p:clrMapOvr>
  <p:hf hdr="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56E745-E731-42F7-BC46-83DD513FC98F}" type="datetime1">
              <a:rPr lang="en-US" smtClean="0"/>
              <a:pPr/>
              <a:t>7/22/22</a:t>
            </a:fld>
            <a:endParaRPr lang="en-US" dirty="0"/>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9CD8D479-8942-46E8-A226-A4E01F7A105C}" type="slidenum">
              <a:rPr lang="en-US" smtClean="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0854181"/>
      </p:ext>
    </p:extLst>
  </p:cSld>
  <p:clrMapOvr>
    <a:masterClrMapping/>
  </p:clrMapOvr>
  <p:hf hdr="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1E56E745-E731-42F7-BC46-83DD513FC98F}" type="datetime1">
              <a:rPr lang="en-US" smtClean="0"/>
              <a:pPr/>
              <a:t>7/22/22</a:t>
            </a:fld>
            <a:endParaRPr lang="en-US" dirty="0"/>
          </a:p>
        </p:txBody>
      </p:sp>
      <p:sp>
        <p:nvSpPr>
          <p:cNvPr id="6" name="Footer Placeholder 5"/>
          <p:cNvSpPr>
            <a:spLocks noGrp="1"/>
          </p:cNvSpPr>
          <p:nvPr>
            <p:ph type="ftr" sz="quarter" idx="11"/>
          </p:nvPr>
        </p:nvSpPr>
        <p:spPr/>
        <p:txBody>
          <a:bodyPr/>
          <a:lstStyle/>
          <a:p>
            <a:r>
              <a:rPr lang="en-US"/>
              <a:t>Add a footer</a:t>
            </a:r>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9CD8D479-8942-46E8-A226-A4E01F7A105C}" type="slidenum">
              <a:rPr lang="en-US" smtClean="0"/>
              <a:pPr/>
              <a:t>‹#›</a:t>
            </a:fld>
            <a:endParaRPr lang="en-US" dirty="0"/>
          </a:p>
        </p:txBody>
      </p:sp>
    </p:spTree>
    <p:extLst>
      <p:ext uri="{BB962C8B-B14F-4D97-AF65-F5344CB8AC3E}">
        <p14:creationId xmlns:p14="http://schemas.microsoft.com/office/powerpoint/2010/main" val="518133119"/>
      </p:ext>
    </p:extLst>
  </p:cSld>
  <p:clrMapOvr>
    <a:masterClrMapping/>
  </p:clrMapOvr>
  <p:hf hdr="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1E56E745-E731-42F7-BC46-83DD513FC98F}" type="datetime1">
              <a:rPr lang="en-US" smtClean="0"/>
              <a:pPr/>
              <a:t>7/22/22</a:t>
            </a:fld>
            <a:endParaRPr lang="en-US" dirty="0"/>
          </a:p>
        </p:txBody>
      </p:sp>
      <p:sp>
        <p:nvSpPr>
          <p:cNvPr id="6" name="Footer Placeholder 5"/>
          <p:cNvSpPr>
            <a:spLocks noGrp="1"/>
          </p:cNvSpPr>
          <p:nvPr>
            <p:ph type="ftr" sz="quarter" idx="11"/>
          </p:nvPr>
        </p:nvSpPr>
        <p:spPr/>
        <p:txBody>
          <a:bodyPr/>
          <a:lstStyle/>
          <a:p>
            <a:r>
              <a:rPr lang="en-US"/>
              <a:t>Add a footer</a:t>
            </a:r>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9CD8D479-8942-46E8-A226-A4E01F7A105C}" type="slidenum">
              <a:rPr lang="en-US" smtClean="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088048127"/>
      </p:ext>
    </p:extLst>
  </p:cSld>
  <p:clrMapOvr>
    <a:masterClrMapping/>
  </p:clrMapOvr>
  <p:hf hdr="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1E56E745-E731-42F7-BC46-83DD513FC98F}" type="datetime1">
              <a:rPr lang="en-US" smtClean="0"/>
              <a:pPr/>
              <a:t>7/22/22</a:t>
            </a:fld>
            <a:endParaRPr lang="en-US" dirty="0"/>
          </a:p>
        </p:txBody>
      </p:sp>
      <p:sp>
        <p:nvSpPr>
          <p:cNvPr id="6" name="Footer Placeholder 5"/>
          <p:cNvSpPr>
            <a:spLocks noGrp="1"/>
          </p:cNvSpPr>
          <p:nvPr>
            <p:ph type="ftr" sz="quarter" idx="11"/>
          </p:nvPr>
        </p:nvSpPr>
        <p:spPr/>
        <p:txBody>
          <a:bodyPr/>
          <a:lstStyle/>
          <a:p>
            <a:r>
              <a:rPr lang="en-US"/>
              <a:t>Add a footer</a:t>
            </a:r>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9CD8D479-8942-46E8-A226-A4E01F7A105C}" type="slidenum">
              <a:rPr lang="en-US" smtClean="0"/>
              <a:pPr/>
              <a:t>‹#›</a:t>
            </a:fld>
            <a:endParaRPr lang="en-US" dirty="0"/>
          </a:p>
        </p:txBody>
      </p:sp>
    </p:spTree>
    <p:extLst>
      <p:ext uri="{BB962C8B-B14F-4D97-AF65-F5344CB8AC3E}">
        <p14:creationId xmlns:p14="http://schemas.microsoft.com/office/powerpoint/2010/main" val="1805873105"/>
      </p:ext>
    </p:extLst>
  </p:cSld>
  <p:clrMapOvr>
    <a:masterClrMapping/>
  </p:clrMapOvr>
  <p:hf hdr="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9B55A74-0919-413E-865C-E0E8D1722ED7}" type="datetime1">
              <a:rPr lang="en-US" smtClean="0"/>
              <a:pPr/>
              <a:t>7/22/22</a:t>
            </a:fld>
            <a:endParaRPr lang="en-US" dirty="0"/>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9CD8D479-8942-46E8-A226-A4E01F7A105C}" type="slidenum">
              <a:rPr lang="en-US" smtClean="0"/>
              <a:t>‹#›</a:t>
            </a:fld>
            <a:endParaRPr lang="en-US"/>
          </a:p>
        </p:txBody>
      </p:sp>
    </p:spTree>
    <p:extLst>
      <p:ext uri="{BB962C8B-B14F-4D97-AF65-F5344CB8AC3E}">
        <p14:creationId xmlns:p14="http://schemas.microsoft.com/office/powerpoint/2010/main" val="2988676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5BFE46A-5893-4F80-829A-F37AF8AAC03B}" type="datetime1">
              <a:rPr lang="en-US" smtClean="0"/>
              <a:pPr/>
              <a:t>7/22/22</a:t>
            </a:fld>
            <a:endParaRPr lang="en-US" dirty="0"/>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9CD8D479-8942-46E8-A226-A4E01F7A105C}" type="slidenum">
              <a:rPr lang="en-US" smtClean="0"/>
              <a:t>‹#›</a:t>
            </a:fld>
            <a:endParaRPr lang="en-US"/>
          </a:p>
        </p:txBody>
      </p:sp>
    </p:spTree>
    <p:extLst>
      <p:ext uri="{BB962C8B-B14F-4D97-AF65-F5344CB8AC3E}">
        <p14:creationId xmlns:p14="http://schemas.microsoft.com/office/powerpoint/2010/main" val="489879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1_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1E56E745-E731-42F7-BC46-83DD513FC98F}" type="datetime1">
              <a:rPr lang="en-US" smtClean="0"/>
              <a:pPr/>
              <a:t>7/22/22</a:t>
            </a:fld>
            <a:endParaRPr lang="en-US" dirty="0"/>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9CD8D479-8942-46E8-A226-A4E01F7A105C}" type="slidenum">
              <a:rPr lang="en-US" smtClean="0"/>
              <a:pPr/>
              <a:t>‹#›</a:t>
            </a:fld>
            <a:endParaRPr lang="en-US" dirty="0"/>
          </a:p>
        </p:txBody>
      </p:sp>
    </p:spTree>
    <p:extLst>
      <p:ext uri="{BB962C8B-B14F-4D97-AF65-F5344CB8AC3E}">
        <p14:creationId xmlns:p14="http://schemas.microsoft.com/office/powerpoint/2010/main" val="3367011027"/>
      </p:ext>
    </p:extLst>
  </p:cSld>
  <p:clrMapOvr>
    <a:masterClrMapping/>
  </p:clrMapOvr>
  <p:hf hdr="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CD8D479-8942-46E8-A226-A4E01F7A105C}" type="slidenum">
              <a:rPr/>
              <a:t>‹#›</a:t>
            </a:fld>
            <a:endParaRPr/>
          </a:p>
        </p:txBody>
      </p:sp>
      <p:sp>
        <p:nvSpPr>
          <p:cNvPr id="2" name="Date Placeholder 1"/>
          <p:cNvSpPr>
            <a:spLocks noGrp="1"/>
          </p:cNvSpPr>
          <p:nvPr>
            <p:ph type="dt" sz="half" idx="10"/>
          </p:nvPr>
        </p:nvSpPr>
        <p:spPr/>
        <p:txBody>
          <a:bodyPr/>
          <a:lstStyle/>
          <a:p>
            <a:fld id="{C81B9673-AC7F-4F1F-84E4-F0E5EAAE106D}" type="datetime1">
              <a:rPr lang="en-US" smtClean="0"/>
              <a:pPr/>
              <a:t>7/22/22</a:t>
            </a:fld>
            <a:endParaRPr lang="en-US" dirty="0"/>
          </a:p>
        </p:txBody>
      </p:sp>
      <p:sp>
        <p:nvSpPr>
          <p:cNvPr id="3" name="Footer Placeholder 2"/>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3030786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DD1B487-36FD-4CED-B07A-1A81FC6540B1}" type="datetime1">
              <a:rPr lang="en-US" smtClean="0"/>
              <a:pPr/>
              <a:t>7/22/22</a:t>
            </a:fld>
            <a:endParaRPr lang="en-US" dirty="0"/>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9CD8D479-8942-46E8-A226-A4E01F7A105C}" type="slidenum">
              <a:rPr lang="en-US" smtClean="0"/>
              <a:t>‹#›</a:t>
            </a:fld>
            <a:endParaRPr lang="en-US"/>
          </a:p>
        </p:txBody>
      </p:sp>
    </p:spTree>
    <p:extLst>
      <p:ext uri="{BB962C8B-B14F-4D97-AF65-F5344CB8AC3E}">
        <p14:creationId xmlns:p14="http://schemas.microsoft.com/office/powerpoint/2010/main" val="2400689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96027F-7875-4030-9381-8BD8C4F21935}" type="datetimeFigureOut">
              <a:rPr lang="en-US" smtClean="0"/>
              <a:t>7/22/22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140008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A66BA0-BF77-43AC-894A-20AD8220B887}" type="datetime1">
              <a:rPr lang="en-US" smtClean="0"/>
              <a:pPr/>
              <a:t>7/22/22</a:t>
            </a:fld>
            <a:endParaRPr lang="en-US" dirty="0"/>
          </a:p>
        </p:txBody>
      </p:sp>
      <p:sp>
        <p:nvSpPr>
          <p:cNvPr id="6" name="Footer Placeholder 5"/>
          <p:cNvSpPr>
            <a:spLocks noGrp="1"/>
          </p:cNvSpPr>
          <p:nvPr>
            <p:ph type="ftr" sz="quarter" idx="11"/>
          </p:nvPr>
        </p:nvSpPr>
        <p:spPr/>
        <p:txBody>
          <a:bodyPr/>
          <a:lstStyle/>
          <a:p>
            <a:r>
              <a:rPr lang="en-US"/>
              <a:t>Add a footer</a:t>
            </a:r>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9CD8D479-8942-46E8-A226-A4E01F7A105C}" type="slidenum">
              <a:rPr lang="en-US" smtClean="0"/>
              <a:t>‹#›</a:t>
            </a:fld>
            <a:endParaRPr lang="en-US"/>
          </a:p>
        </p:txBody>
      </p:sp>
    </p:spTree>
    <p:extLst>
      <p:ext uri="{BB962C8B-B14F-4D97-AF65-F5344CB8AC3E}">
        <p14:creationId xmlns:p14="http://schemas.microsoft.com/office/powerpoint/2010/main" val="2633434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4C81B4D-F060-418E-A958-B2BDC1A258F8}" type="datetime1">
              <a:rPr lang="en-US" smtClean="0"/>
              <a:pPr/>
              <a:t>7/22/22</a:t>
            </a:fld>
            <a:endParaRPr lang="en-US" dirty="0"/>
          </a:p>
        </p:txBody>
      </p:sp>
      <p:sp>
        <p:nvSpPr>
          <p:cNvPr id="8" name="Footer Placeholder 7"/>
          <p:cNvSpPr>
            <a:spLocks noGrp="1"/>
          </p:cNvSpPr>
          <p:nvPr>
            <p:ph type="ftr" sz="quarter" idx="11"/>
          </p:nvPr>
        </p:nvSpPr>
        <p:spPr/>
        <p:txBody>
          <a:bodyPr/>
          <a:lstStyle/>
          <a:p>
            <a:r>
              <a:rPr lang="en-US"/>
              <a:t>Add a footer</a:t>
            </a:r>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9CD8D479-8942-46E8-A226-A4E01F7A105C}" type="slidenum">
              <a:rPr lang="en-US" smtClean="0"/>
              <a:t>‹#›</a:t>
            </a:fld>
            <a:endParaRPr lang="en-US" dirty="0"/>
          </a:p>
        </p:txBody>
      </p:sp>
    </p:spTree>
    <p:extLst>
      <p:ext uri="{BB962C8B-B14F-4D97-AF65-F5344CB8AC3E}">
        <p14:creationId xmlns:p14="http://schemas.microsoft.com/office/powerpoint/2010/main" val="2957908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386AC23-C97B-41FB-9B89-C7FE0FB631CA}" type="datetime1">
              <a:rPr lang="en-US" smtClean="0"/>
              <a:pPr/>
              <a:t>7/22/22</a:t>
            </a:fld>
            <a:endParaRPr lang="en-US" dirty="0"/>
          </a:p>
        </p:txBody>
      </p:sp>
      <p:sp>
        <p:nvSpPr>
          <p:cNvPr id="4" name="Footer Placeholder 3"/>
          <p:cNvSpPr>
            <a:spLocks noGrp="1"/>
          </p:cNvSpPr>
          <p:nvPr>
            <p:ph type="ftr" sz="quarter" idx="11"/>
          </p:nvPr>
        </p:nvSpPr>
        <p:spPr/>
        <p:txBody>
          <a:bodyPr/>
          <a:lstStyle/>
          <a:p>
            <a:r>
              <a:rPr lang="en-US"/>
              <a:t>Add a footer</a:t>
            </a:r>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9CD8D479-8942-46E8-A226-A4E01F7A105C}" type="slidenum">
              <a:rPr lang="en-US" smtClean="0"/>
              <a:t>‹#›</a:t>
            </a:fld>
            <a:endParaRPr lang="en-US"/>
          </a:p>
        </p:txBody>
      </p:sp>
    </p:spTree>
    <p:extLst>
      <p:ext uri="{BB962C8B-B14F-4D97-AF65-F5344CB8AC3E}">
        <p14:creationId xmlns:p14="http://schemas.microsoft.com/office/powerpoint/2010/main" val="3750845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1B9673-AC7F-4F1F-84E4-F0E5EAAE106D}" type="datetime1">
              <a:rPr lang="en-US" smtClean="0"/>
              <a:pPr/>
              <a:t>7/22/22</a:t>
            </a:fld>
            <a:endParaRPr lang="en-US" dirty="0"/>
          </a:p>
        </p:txBody>
      </p:sp>
      <p:sp>
        <p:nvSpPr>
          <p:cNvPr id="3" name="Footer Placeholder 2"/>
          <p:cNvSpPr>
            <a:spLocks noGrp="1"/>
          </p:cNvSpPr>
          <p:nvPr>
            <p:ph type="ftr" sz="quarter" idx="11"/>
          </p:nvPr>
        </p:nvSpPr>
        <p:spPr/>
        <p:txBody>
          <a:bodyPr/>
          <a:lstStyle/>
          <a:p>
            <a:r>
              <a:rPr lang="en-US"/>
              <a:t>Add a footer</a:t>
            </a:r>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9CD8D479-8942-46E8-A226-A4E01F7A105C}" type="slidenum">
              <a:rPr lang="en-US" smtClean="0"/>
              <a:t>‹#›</a:t>
            </a:fld>
            <a:endParaRPr lang="en-US"/>
          </a:p>
        </p:txBody>
      </p:sp>
    </p:spTree>
    <p:extLst>
      <p:ext uri="{BB962C8B-B14F-4D97-AF65-F5344CB8AC3E}">
        <p14:creationId xmlns:p14="http://schemas.microsoft.com/office/powerpoint/2010/main" val="3846919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A2A3310-D664-4933-9402-AB5DB0887727}" type="datetime1">
              <a:rPr lang="en-US" smtClean="0"/>
              <a:pPr/>
              <a:t>7/22/22</a:t>
            </a:fld>
            <a:endParaRPr lang="en-US" dirty="0"/>
          </a:p>
        </p:txBody>
      </p:sp>
      <p:sp>
        <p:nvSpPr>
          <p:cNvPr id="6" name="Footer Placeholder 5"/>
          <p:cNvSpPr>
            <a:spLocks noGrp="1"/>
          </p:cNvSpPr>
          <p:nvPr>
            <p:ph type="ftr" sz="quarter" idx="11"/>
          </p:nvPr>
        </p:nvSpPr>
        <p:spPr/>
        <p:txBody>
          <a:bodyPr/>
          <a:lstStyle/>
          <a:p>
            <a:r>
              <a:rPr lang="en-US"/>
              <a:t>Add a footer</a:t>
            </a:r>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9CD8D479-8942-46E8-A226-A4E01F7A105C}" type="slidenum">
              <a:rPr lang="en-US" smtClean="0"/>
              <a:t>‹#›</a:t>
            </a:fld>
            <a:endParaRPr lang="en-US"/>
          </a:p>
        </p:txBody>
      </p:sp>
    </p:spTree>
    <p:extLst>
      <p:ext uri="{BB962C8B-B14F-4D97-AF65-F5344CB8AC3E}">
        <p14:creationId xmlns:p14="http://schemas.microsoft.com/office/powerpoint/2010/main" val="479191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1447A63-5E3D-469C-A0D1-119323F4F95E}" type="datetime1">
              <a:rPr lang="en-US" smtClean="0"/>
              <a:pPr/>
              <a:t>7/22/22</a:t>
            </a:fld>
            <a:endParaRPr lang="en-US" dirty="0"/>
          </a:p>
        </p:txBody>
      </p:sp>
      <p:sp>
        <p:nvSpPr>
          <p:cNvPr id="6" name="Footer Placeholder 5"/>
          <p:cNvSpPr>
            <a:spLocks noGrp="1"/>
          </p:cNvSpPr>
          <p:nvPr>
            <p:ph type="ftr" sz="quarter" idx="11"/>
          </p:nvPr>
        </p:nvSpPr>
        <p:spPr/>
        <p:txBody>
          <a:bodyPr/>
          <a:lstStyle/>
          <a:p>
            <a:r>
              <a:rPr lang="en-US"/>
              <a:t>Add a footer</a:t>
            </a:r>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9CD8D479-8942-46E8-A226-A4E01F7A105C}" type="slidenum">
              <a:rPr lang="en-US" smtClean="0"/>
              <a:t>‹#›</a:t>
            </a:fld>
            <a:endParaRPr lang="en-US"/>
          </a:p>
        </p:txBody>
      </p:sp>
    </p:spTree>
    <p:extLst>
      <p:ext uri="{BB962C8B-B14F-4D97-AF65-F5344CB8AC3E}">
        <p14:creationId xmlns:p14="http://schemas.microsoft.com/office/powerpoint/2010/main" val="3624177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1E56E745-E731-42F7-BC46-83DD513FC98F}" type="datetime1">
              <a:rPr lang="en-US" smtClean="0"/>
              <a:pPr/>
              <a:t>7/22/22</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t>Add a footer</a:t>
            </a:r>
            <a:endParaRPr lang="en-US" dirty="0"/>
          </a:p>
        </p:txBody>
      </p:sp>
      <p:sp>
        <p:nvSpPr>
          <p:cNvPr id="6" name="Slide Number Placeholder 5"/>
          <p:cNvSpPr>
            <a:spLocks noGrp="1"/>
          </p:cNvSpPr>
          <p:nvPr>
            <p:ph type="sldNum" sz="quarter" idx="4"/>
          </p:nvPr>
        </p:nvSpPr>
        <p:spPr>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9CD8D479-8942-46E8-A226-A4E01F7A105C}" type="slidenum">
              <a:rPr lang="en-US" smtClean="0"/>
              <a:pPr/>
              <a:t>‹#›</a:t>
            </a:fld>
            <a:endParaRPr lang="en-US" dirty="0"/>
          </a:p>
        </p:txBody>
      </p:sp>
      <p:sp>
        <p:nvSpPr>
          <p:cNvPr id="36" name="Rectangle 35">
            <a:extLst>
              <a:ext uri="{FF2B5EF4-FFF2-40B4-BE49-F238E27FC236}">
                <a16:creationId xmlns:a16="http://schemas.microsoft.com/office/drawing/2014/main" id="{E612D9D1-3DA7-42C8-78D4-DF008BCE7D48}"/>
              </a:ext>
            </a:extLst>
          </p:cNvPr>
          <p:cNvSpPr/>
          <p:nvPr userDrawn="1"/>
        </p:nvSpPr>
        <p:spPr>
          <a:xfrm>
            <a:off x="0" y="6629400"/>
            <a:ext cx="1499616" cy="228600"/>
          </a:xfrm>
          <a:prstGeom prst="rect">
            <a:avLst/>
          </a:prstGeom>
          <a:gradFill>
            <a:gsLst>
              <a:gs pos="0">
                <a:schemeClr val="accent1">
                  <a:lumMod val="15000"/>
                  <a:lumOff val="85000"/>
                </a:schemeClr>
              </a:gs>
              <a:gs pos="100000">
                <a:schemeClr val="accent1">
                  <a:lumMod val="15000"/>
                  <a:lumOff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10633735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s://www.goodfreephotos.com/united-states/florida/everglades-national-park/large-turtle-and-small-turtle.jpg.php" TargetMode="External"/><Relationship Id="rId2" Type="http://schemas.openxmlformats.org/officeDocument/2006/relationships/image" Target="../media/image1.jp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1.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customXml" Target="../ink/ink3.xml"/><Relationship Id="rId7"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customXml" Target="../ink/ink4.xml"/><Relationship Id="rId4" Type="http://schemas.openxmlformats.org/officeDocument/2006/relationships/image" Target="../media/image230.png"/></Relationships>
</file>

<file path=ppt/slides/_rels/slide12.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customXml" Target="../ink/ink5.xml"/><Relationship Id="rId1" Type="http://schemas.openxmlformats.org/officeDocument/2006/relationships/slideLayout" Target="../slideLayouts/slideLayout4.xml"/><Relationship Id="rId6" Type="http://schemas.openxmlformats.org/officeDocument/2006/relationships/image" Target="../media/image21.jpg"/><Relationship Id="rId5" Type="http://schemas.openxmlformats.org/officeDocument/2006/relationships/image" Target="../media/image260.png"/><Relationship Id="rId4" Type="http://schemas.openxmlformats.org/officeDocument/2006/relationships/customXml" Target="../ink/ink6.xml"/></Relationships>
</file>

<file path=ppt/slides/_rels/slide13.xml.rels><?xml version="1.0" encoding="UTF-8" standalone="yes"?>
<Relationships xmlns="http://schemas.openxmlformats.org/package/2006/relationships"><Relationship Id="rId3" Type="http://schemas.openxmlformats.org/officeDocument/2006/relationships/customXml" Target="../ink/ink7.xml"/><Relationship Id="rId2" Type="http://schemas.openxmlformats.org/officeDocument/2006/relationships/image" Target="../media/image21.jpg"/><Relationship Id="rId1" Type="http://schemas.openxmlformats.org/officeDocument/2006/relationships/slideLayout" Target="../slideLayouts/slideLayout4.xml"/><Relationship Id="rId6" Type="http://schemas.openxmlformats.org/officeDocument/2006/relationships/image" Target="../media/image260.png"/><Relationship Id="rId5" Type="http://schemas.openxmlformats.org/officeDocument/2006/relationships/customXml" Target="../ink/ink8.xml"/><Relationship Id="rId4" Type="http://schemas.openxmlformats.org/officeDocument/2006/relationships/image" Target="../media/image242.png"/></Relationships>
</file>

<file path=ppt/slides/_rels/slide14.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customXml" Target="../ink/ink9.xml"/><Relationship Id="rId7" Type="http://schemas.openxmlformats.org/officeDocument/2006/relationships/image" Target="../media/image23.jpeg"/><Relationship Id="rId2" Type="http://schemas.openxmlformats.org/officeDocument/2006/relationships/image" Target="../media/image19.png"/><Relationship Id="rId1" Type="http://schemas.openxmlformats.org/officeDocument/2006/relationships/slideLayout" Target="../slideLayouts/slideLayout4.xml"/><Relationship Id="rId6" Type="http://schemas.openxmlformats.org/officeDocument/2006/relationships/image" Target="../media/image260.png"/><Relationship Id="rId5" Type="http://schemas.openxmlformats.org/officeDocument/2006/relationships/customXml" Target="../ink/ink10.xml"/><Relationship Id="rId4" Type="http://schemas.openxmlformats.org/officeDocument/2006/relationships/image" Target="../media/image242.png"/></Relationships>
</file>

<file path=ppt/slides/_rels/slide15.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customXml" Target="../ink/ink11.xml"/><Relationship Id="rId7" Type="http://schemas.openxmlformats.org/officeDocument/2006/relationships/image" Target="../media/image26.png"/><Relationship Id="rId2" Type="http://schemas.openxmlformats.org/officeDocument/2006/relationships/image" Target="../media/image19.png"/><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customXml" Target="../ink/ink12.xml"/><Relationship Id="rId4" Type="http://schemas.openxmlformats.org/officeDocument/2006/relationships/image" Target="../media/image230.png"/><Relationship Id="rId9" Type="http://schemas.openxmlformats.org/officeDocument/2006/relationships/image" Target="../media/image21.jpg"/></Relationships>
</file>

<file path=ppt/slides/_rels/slide16.xml.rels><?xml version="1.0" encoding="UTF-8" standalone="yes"?>
<Relationships xmlns="http://schemas.openxmlformats.org/package/2006/relationships"><Relationship Id="rId3" Type="http://schemas.openxmlformats.org/officeDocument/2006/relationships/customXml" Target="../ink/ink13.xml"/><Relationship Id="rId7" Type="http://schemas.openxmlformats.org/officeDocument/2006/relationships/image" Target="../media/image21.jp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260.png"/><Relationship Id="rId5" Type="http://schemas.openxmlformats.org/officeDocument/2006/relationships/customXml" Target="../ink/ink14.xml"/><Relationship Id="rId4" Type="http://schemas.openxmlformats.org/officeDocument/2006/relationships/image" Target="../media/image242.png"/></Relationships>
</file>

<file path=ppt/slides/_rels/slide17.xml.rels><?xml version="1.0" encoding="UTF-8" standalone="yes"?>
<Relationships xmlns="http://schemas.openxmlformats.org/package/2006/relationships"><Relationship Id="rId3" Type="http://schemas.openxmlformats.org/officeDocument/2006/relationships/hyperlink" Target="https://commons.wikimedia.org/wiki/File:Hand_Holding_Fishing_Rod_01.jpg" TargetMode="External"/><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242.png"/><Relationship Id="rId4" Type="http://schemas.openxmlformats.org/officeDocument/2006/relationships/customXml" Target="../ink/ink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customXml" Target="../ink/ink16.xml"/><Relationship Id="rId2" Type="http://schemas.openxmlformats.org/officeDocument/2006/relationships/image" Target="../media/image19.png"/><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241.png"/></Relationships>
</file>

<file path=ppt/slides/_rels/slide31.xml.rels><?xml version="1.0" encoding="UTF-8" standalone="yes"?>
<Relationships xmlns="http://schemas.openxmlformats.org/package/2006/relationships"><Relationship Id="rId3" Type="http://schemas.openxmlformats.org/officeDocument/2006/relationships/customXml" Target="../ink/ink17.xml"/><Relationship Id="rId2" Type="http://schemas.openxmlformats.org/officeDocument/2006/relationships/image" Target="../media/image19.png"/><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240.png"/></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customXml" Target="../ink/ink18.xml"/><Relationship Id="rId7" Type="http://schemas.openxmlformats.org/officeDocument/2006/relationships/image" Target="../media/image31.png"/><Relationship Id="rId2" Type="http://schemas.openxmlformats.org/officeDocument/2006/relationships/image" Target="../media/image19.png"/><Relationship Id="rId1" Type="http://schemas.openxmlformats.org/officeDocument/2006/relationships/slideLayout" Target="../slideLayouts/slideLayout4.xml"/><Relationship Id="rId6" Type="http://schemas.openxmlformats.org/officeDocument/2006/relationships/image" Target="../media/image260.png"/><Relationship Id="rId5" Type="http://schemas.openxmlformats.org/officeDocument/2006/relationships/customXml" Target="../ink/ink19.xml"/><Relationship Id="rId4" Type="http://schemas.openxmlformats.org/officeDocument/2006/relationships/image" Target="../media/image242.png"/></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customXml" Target="../ink/ink20.xml"/><Relationship Id="rId7" Type="http://schemas.openxmlformats.org/officeDocument/2006/relationships/image" Target="../media/image26.png"/><Relationship Id="rId2" Type="http://schemas.openxmlformats.org/officeDocument/2006/relationships/image" Target="../media/image19.png"/><Relationship Id="rId1" Type="http://schemas.openxmlformats.org/officeDocument/2006/relationships/slideLayout" Target="../slideLayouts/slideLayout4.xml"/><Relationship Id="rId6" Type="http://schemas.openxmlformats.org/officeDocument/2006/relationships/image" Target="../media/image260.png"/><Relationship Id="rId11" Type="http://schemas.openxmlformats.org/officeDocument/2006/relationships/image" Target="../media/image33.svg"/><Relationship Id="rId5" Type="http://schemas.openxmlformats.org/officeDocument/2006/relationships/customXml" Target="../ink/ink21.xml"/><Relationship Id="rId10" Type="http://schemas.openxmlformats.org/officeDocument/2006/relationships/image" Target="../media/image32.png"/><Relationship Id="rId4" Type="http://schemas.openxmlformats.org/officeDocument/2006/relationships/image" Target="../media/image242.png"/><Relationship Id="rId9" Type="http://schemas.openxmlformats.org/officeDocument/2006/relationships/image" Target="../media/image31.png"/></Relationships>
</file>

<file path=ppt/slides/_rels/slide37.xml.rels><?xml version="1.0" encoding="UTF-8" standalone="yes"?>
<Relationships xmlns="http://schemas.openxmlformats.org/package/2006/relationships"><Relationship Id="rId3" Type="http://schemas.openxmlformats.org/officeDocument/2006/relationships/customXml" Target="../ink/ink22.xml"/><Relationship Id="rId7"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260.png"/><Relationship Id="rId5" Type="http://schemas.openxmlformats.org/officeDocument/2006/relationships/customXml" Target="../ink/ink23.xml"/><Relationship Id="rId4" Type="http://schemas.openxmlformats.org/officeDocument/2006/relationships/image" Target="../media/image242.png"/></Relationships>
</file>

<file path=ppt/slides/_rels/slide3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6.jpg"/><Relationship Id="rId13" Type="http://schemas.openxmlformats.org/officeDocument/2006/relationships/hyperlink" Target="http://electronics.stackexchange.com/questions/193168/how-do-electronic-devices-keep-track-of-time-without-power" TargetMode="External"/><Relationship Id="rId18" Type="http://schemas.openxmlformats.org/officeDocument/2006/relationships/image" Target="../media/image11.jpg"/><Relationship Id="rId26" Type="http://schemas.openxmlformats.org/officeDocument/2006/relationships/hyperlink" Target="https://kiwithek.kidsweb.at/index.php/Ukraine" TargetMode="External"/><Relationship Id="rId3" Type="http://schemas.openxmlformats.org/officeDocument/2006/relationships/hyperlink" Target="https://www.flickr.com/photos/conkling/2263310263" TargetMode="External"/><Relationship Id="rId21" Type="http://schemas.openxmlformats.org/officeDocument/2006/relationships/hyperlink" Target="https://www.ag.ndsu.edu/publications/kids-family/the-coronavirus-pandemic-and-young-children-ages-4-to-8-years-old" TargetMode="External"/><Relationship Id="rId7" Type="http://schemas.openxmlformats.org/officeDocument/2006/relationships/hyperlink" Target="https://www.mrgscience.com/ess-topic-43-aquatic-food-production-systems.html" TargetMode="External"/><Relationship Id="rId12" Type="http://schemas.openxmlformats.org/officeDocument/2006/relationships/image" Target="../media/image8.jpg"/><Relationship Id="rId17" Type="http://schemas.openxmlformats.org/officeDocument/2006/relationships/hyperlink" Target="http://theconversation.com/finland-puts-flexible-holidays-ahead-of-longer-school-days-23378" TargetMode="External"/><Relationship Id="rId25" Type="http://schemas.openxmlformats.org/officeDocument/2006/relationships/image" Target="../media/image15.jpg"/><Relationship Id="rId2" Type="http://schemas.openxmlformats.org/officeDocument/2006/relationships/image" Target="../media/image3.jpg"/><Relationship Id="rId16" Type="http://schemas.openxmlformats.org/officeDocument/2006/relationships/image" Target="../media/image10.jpg"/><Relationship Id="rId20" Type="http://schemas.openxmlformats.org/officeDocument/2006/relationships/image" Target="../media/image12.jpeg"/><Relationship Id="rId29"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5.jpeg"/><Relationship Id="rId11" Type="http://schemas.openxmlformats.org/officeDocument/2006/relationships/hyperlink" Target="https://jsdtl.sciview.net/index.php/jsdtl/article/view/20" TargetMode="External"/><Relationship Id="rId24" Type="http://schemas.openxmlformats.org/officeDocument/2006/relationships/hyperlink" Target="http://www.africametro.com/editors-picks/economic-growth-east-africa-remains-strong-despite-drought" TargetMode="External"/><Relationship Id="rId32" Type="http://schemas.openxmlformats.org/officeDocument/2006/relationships/hyperlink" Target="https://www.wallpaperflare.com/blue-light-network-technology-line-connection-wallpaper-cvdle" TargetMode="External"/><Relationship Id="rId5" Type="http://schemas.openxmlformats.org/officeDocument/2006/relationships/hyperlink" Target="https://operativeneurosurgery.com/doku.php?id=central_nervous_system" TargetMode="External"/><Relationship Id="rId15" Type="http://schemas.openxmlformats.org/officeDocument/2006/relationships/hyperlink" Target="https://introductiontobusinesslaw.pressbooks.com/chapter/chapter-2/" TargetMode="External"/><Relationship Id="rId23" Type="http://schemas.openxmlformats.org/officeDocument/2006/relationships/image" Target="../media/image14.jpg"/><Relationship Id="rId28" Type="http://schemas.openxmlformats.org/officeDocument/2006/relationships/hyperlink" Target="https://www.pressenza.com/2015/11/lesbos-island-greece-refugees-arrive-from-turkey/" TargetMode="External"/><Relationship Id="rId10" Type="http://schemas.openxmlformats.org/officeDocument/2006/relationships/image" Target="../media/image7.jpg"/><Relationship Id="rId19" Type="http://schemas.openxmlformats.org/officeDocument/2006/relationships/hyperlink" Target="https://doodlemum.com/tag/tantrums/" TargetMode="External"/><Relationship Id="rId31" Type="http://schemas.openxmlformats.org/officeDocument/2006/relationships/image" Target="../media/image18.jpg"/><Relationship Id="rId4" Type="http://schemas.openxmlformats.org/officeDocument/2006/relationships/image" Target="../media/image4.jpeg"/><Relationship Id="rId9" Type="http://schemas.openxmlformats.org/officeDocument/2006/relationships/hyperlink" Target="https://open.oregonstate.education/climatechange/chapter/weather-and-climate/" TargetMode="External"/><Relationship Id="rId14" Type="http://schemas.openxmlformats.org/officeDocument/2006/relationships/image" Target="../media/image9.png"/><Relationship Id="rId22" Type="http://schemas.openxmlformats.org/officeDocument/2006/relationships/image" Target="../media/image13.jpeg"/><Relationship Id="rId27" Type="http://schemas.openxmlformats.org/officeDocument/2006/relationships/image" Target="../media/image16.jpeg"/><Relationship Id="rId30" Type="http://schemas.openxmlformats.org/officeDocument/2006/relationships/hyperlink" Target="https://www.goodfreephotos.com/united-states/florida/everglades-national-park/clouds-over-the-swamp-anhinga-trail.jpg.php"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hyperlink" Target="http://www.clexchange.org/" TargetMode="External"/><Relationship Id="rId2" Type="http://schemas.openxmlformats.org/officeDocument/2006/relationships/hyperlink" Target="https://waterscenterst.org/" TargetMode="External"/><Relationship Id="rId1" Type="http://schemas.openxmlformats.org/officeDocument/2006/relationships/slideLayout" Target="../slideLayouts/slideLayout4.xml"/><Relationship Id="rId5" Type="http://schemas.openxmlformats.org/officeDocument/2006/relationships/image" Target="../media/image42.png"/><Relationship Id="rId4" Type="http://schemas.openxmlformats.org/officeDocument/2006/relationships/image" Target="../media/image4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19.png"/><Relationship Id="rId7" Type="http://schemas.openxmlformats.org/officeDocument/2006/relationships/image" Target="../media/image180.png"/><Relationship Id="rId2" Type="http://schemas.openxmlformats.org/officeDocument/2006/relationships/image" Target="../media/image20.png"/><Relationship Id="rId1" Type="http://schemas.openxmlformats.org/officeDocument/2006/relationships/slideLayout" Target="../slideLayouts/slideLayout4.xml"/><Relationship Id="rId4" Type="http://schemas.openxmlformats.org/officeDocument/2006/relationships/customXml" Target="../ink/ink1.xml"/></Relationships>
</file>

<file path=ppt/slides/_rels/slide9.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image" Target="../media/image19.png"/><Relationship Id="rId1" Type="http://schemas.openxmlformats.org/officeDocument/2006/relationships/slideLayout" Target="../slideLayouts/slideLayout4.xml"/><Relationship Id="rId4" Type="http://schemas.openxmlformats.org/officeDocument/2006/relationships/image" Target="../media/image23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7" name="Group 82">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84"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85"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86"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87"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88"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89"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90"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91"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92"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93"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94"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95"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28" name="Group 96">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98"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99"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00"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01"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02"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03"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04"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05"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06"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07"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08"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09"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29" name="Rectangle 110">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30" name="Freeform 6">
            <a:extLst>
              <a:ext uri="{FF2B5EF4-FFF2-40B4-BE49-F238E27FC236}">
                <a16:creationId xmlns:a16="http://schemas.microsoft.com/office/drawing/2014/main" id="{7BD08880-457D-4C62-A3B5-6A9B0878C7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131" name="Rectangle 114">
            <a:extLst>
              <a:ext uri="{FF2B5EF4-FFF2-40B4-BE49-F238E27FC236}">
                <a16:creationId xmlns:a16="http://schemas.microsoft.com/office/drawing/2014/main" id="{95FFA5E0-4C70-431D-A19D-18415F6C4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sym typeface="Arial"/>
            </a:endParaRPr>
          </a:p>
        </p:txBody>
      </p:sp>
      <p:pic>
        <p:nvPicPr>
          <p:cNvPr id="10" name="Picture 9" descr="A group of fish swimming&#10;&#10;Description automatically generated with low confidence">
            <a:extLst>
              <a:ext uri="{FF2B5EF4-FFF2-40B4-BE49-F238E27FC236}">
                <a16:creationId xmlns:a16="http://schemas.microsoft.com/office/drawing/2014/main" id="{AB22DEE0-7FC1-2F25-CAF3-1B5FD90E6866}"/>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p:blipFill>
        <p:spPr>
          <a:xfrm>
            <a:off x="-3028" y="26102"/>
            <a:ext cx="12191980" cy="6857990"/>
          </a:xfrm>
          <a:prstGeom prst="rect">
            <a:avLst/>
          </a:prstGeom>
        </p:spPr>
      </p:pic>
      <p:sp>
        <p:nvSpPr>
          <p:cNvPr id="132" name="Freeform: Shape 116">
            <a:extLst>
              <a:ext uri="{FF2B5EF4-FFF2-40B4-BE49-F238E27FC236}">
                <a16:creationId xmlns:a16="http://schemas.microsoft.com/office/drawing/2014/main" id="{BBE55C11-4C41-45E4-A00F-83DEE6BB5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3632297"/>
            <a:ext cx="7527616" cy="2170389"/>
          </a:xfrm>
          <a:custGeom>
            <a:avLst/>
            <a:gdLst>
              <a:gd name="connsiteX0" fmla="*/ 0 w 7527616"/>
              <a:gd name="connsiteY0" fmla="*/ 0 h 2170389"/>
              <a:gd name="connsiteX1" fmla="*/ 85411 w 7527616"/>
              <a:gd name="connsiteY1" fmla="*/ 0 h 2170389"/>
              <a:gd name="connsiteX2" fmla="*/ 926533 w 7527616"/>
              <a:gd name="connsiteY2" fmla="*/ 0 h 2170389"/>
              <a:gd name="connsiteX3" fmla="*/ 1114264 w 7527616"/>
              <a:gd name="connsiteY3" fmla="*/ 0 h 2170389"/>
              <a:gd name="connsiteX4" fmla="*/ 6544376 w 7527616"/>
              <a:gd name="connsiteY4" fmla="*/ 0 h 2170389"/>
              <a:gd name="connsiteX5" fmla="*/ 6610082 w 7527616"/>
              <a:gd name="connsiteY5" fmla="*/ 26276 h 2170389"/>
              <a:gd name="connsiteX6" fmla="*/ 6619468 w 7527616"/>
              <a:gd name="connsiteY6" fmla="*/ 36786 h 2170389"/>
              <a:gd name="connsiteX7" fmla="*/ 7506496 w 7527616"/>
              <a:gd name="connsiteY7" fmla="*/ 1024760 h 2170389"/>
              <a:gd name="connsiteX8" fmla="*/ 7506496 w 7527616"/>
              <a:gd name="connsiteY8" fmla="*/ 1140374 h 2170389"/>
              <a:gd name="connsiteX9" fmla="*/ 6619468 w 7527616"/>
              <a:gd name="connsiteY9" fmla="*/ 2133603 h 2170389"/>
              <a:gd name="connsiteX10" fmla="*/ 6610082 w 7527616"/>
              <a:gd name="connsiteY10" fmla="*/ 2144113 h 2170389"/>
              <a:gd name="connsiteX11" fmla="*/ 6544376 w 7527616"/>
              <a:gd name="connsiteY11" fmla="*/ 2170389 h 2170389"/>
              <a:gd name="connsiteX12" fmla="*/ 1114264 w 7527616"/>
              <a:gd name="connsiteY12" fmla="*/ 2170389 h 2170389"/>
              <a:gd name="connsiteX13" fmla="*/ 926533 w 7527616"/>
              <a:gd name="connsiteY13" fmla="*/ 2170389 h 2170389"/>
              <a:gd name="connsiteX14" fmla="*/ 146150 w 7527616"/>
              <a:gd name="connsiteY14" fmla="*/ 2170389 h 2170389"/>
              <a:gd name="connsiteX15" fmla="*/ 0 w 7527616"/>
              <a:gd name="connsiteY15" fmla="*/ 2170389 h 2170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27616" h="2170389">
                <a:moveTo>
                  <a:pt x="0" y="0"/>
                </a:moveTo>
                <a:lnTo>
                  <a:pt x="85411" y="0"/>
                </a:lnTo>
                <a:cubicBezTo>
                  <a:pt x="290008" y="0"/>
                  <a:pt x="562804" y="0"/>
                  <a:pt x="926533" y="0"/>
                </a:cubicBezTo>
                <a:cubicBezTo>
                  <a:pt x="926533" y="0"/>
                  <a:pt x="926533" y="0"/>
                  <a:pt x="1114264" y="0"/>
                </a:cubicBezTo>
                <a:cubicBezTo>
                  <a:pt x="1114264" y="0"/>
                  <a:pt x="1114264" y="0"/>
                  <a:pt x="6544376" y="0"/>
                </a:cubicBezTo>
                <a:cubicBezTo>
                  <a:pt x="6567842" y="0"/>
                  <a:pt x="6591309" y="10510"/>
                  <a:pt x="6610082" y="26276"/>
                </a:cubicBezTo>
                <a:cubicBezTo>
                  <a:pt x="6614775" y="26276"/>
                  <a:pt x="6619468" y="31531"/>
                  <a:pt x="6619468" y="36786"/>
                </a:cubicBezTo>
                <a:cubicBezTo>
                  <a:pt x="6619468" y="36786"/>
                  <a:pt x="6619468" y="36786"/>
                  <a:pt x="7506496" y="1024760"/>
                </a:cubicBezTo>
                <a:cubicBezTo>
                  <a:pt x="7534656" y="1056291"/>
                  <a:pt x="7534656" y="1108843"/>
                  <a:pt x="7506496" y="1140374"/>
                </a:cubicBezTo>
                <a:cubicBezTo>
                  <a:pt x="7506496" y="1140374"/>
                  <a:pt x="7506496" y="1140374"/>
                  <a:pt x="6619468" y="2133603"/>
                </a:cubicBezTo>
                <a:cubicBezTo>
                  <a:pt x="6619468" y="2133603"/>
                  <a:pt x="6614775" y="2138858"/>
                  <a:pt x="6610082" y="2144113"/>
                </a:cubicBezTo>
                <a:cubicBezTo>
                  <a:pt x="6591309" y="2159879"/>
                  <a:pt x="6567842" y="2170389"/>
                  <a:pt x="6544376" y="2170389"/>
                </a:cubicBezTo>
                <a:cubicBezTo>
                  <a:pt x="6544376" y="2170389"/>
                  <a:pt x="6544376" y="2170389"/>
                  <a:pt x="1114264" y="2170389"/>
                </a:cubicBezTo>
                <a:cubicBezTo>
                  <a:pt x="1114264" y="2170389"/>
                  <a:pt x="1114264" y="2170389"/>
                  <a:pt x="926533" y="2170389"/>
                </a:cubicBezTo>
                <a:cubicBezTo>
                  <a:pt x="926533" y="2170389"/>
                  <a:pt x="926533" y="2170389"/>
                  <a:pt x="146150" y="2170389"/>
                </a:cubicBezTo>
                <a:lnTo>
                  <a:pt x="0" y="2170389"/>
                </a:lnTo>
                <a:close/>
              </a:path>
            </a:pathLst>
          </a:custGeom>
          <a:solidFill>
            <a:srgbClr val="24486D">
              <a:alpha val="87843"/>
            </a:srgbClr>
          </a:solidFill>
          <a:ln>
            <a:noFill/>
          </a:ln>
        </p:spPr>
        <p:txBody>
          <a:bodyPr vert="horz" wrap="square" lIns="91440" tIns="45720" rIns="91440" bIns="45720" numCol="1" anchor="t" anchorCtr="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Arial"/>
              <a:sym typeface="Arial"/>
            </a:endParaRPr>
          </a:p>
        </p:txBody>
      </p:sp>
      <p:sp>
        <p:nvSpPr>
          <p:cNvPr id="2" name="Title 1">
            <a:extLst>
              <a:ext uri="{FF2B5EF4-FFF2-40B4-BE49-F238E27FC236}">
                <a16:creationId xmlns:a16="http://schemas.microsoft.com/office/drawing/2014/main" id="{284D727D-1699-AA76-063C-D03886B76B11}"/>
              </a:ext>
            </a:extLst>
          </p:cNvPr>
          <p:cNvSpPr>
            <a:spLocks noGrp="1"/>
          </p:cNvSpPr>
          <p:nvPr>
            <p:ph type="title"/>
          </p:nvPr>
        </p:nvSpPr>
        <p:spPr>
          <a:xfrm>
            <a:off x="1042702" y="4635158"/>
            <a:ext cx="5478432" cy="1032094"/>
          </a:xfrm>
        </p:spPr>
        <p:txBody>
          <a:bodyPr vert="horz" lIns="91440" tIns="45720" rIns="91440" bIns="45720" rtlCol="0" anchor="b">
            <a:normAutofit fontScale="90000"/>
          </a:bodyPr>
          <a:lstStyle/>
          <a:p>
            <a:pPr>
              <a:lnSpc>
                <a:spcPct val="90000"/>
              </a:lnSpc>
            </a:pPr>
            <a:r>
              <a:rPr lang="en-US" sz="3100" dirty="0">
                <a:solidFill>
                  <a:srgbClr val="FEFFFF"/>
                </a:solidFill>
              </a:rPr>
              <a:t>Systems Thinking: </a:t>
            </a:r>
            <a:br>
              <a:rPr lang="en-US" sz="3100" dirty="0">
                <a:solidFill>
                  <a:srgbClr val="FEFFFF"/>
                </a:solidFill>
              </a:rPr>
            </a:br>
            <a:r>
              <a:rPr lang="en-US" sz="3100" dirty="0">
                <a:solidFill>
                  <a:srgbClr val="FEFFFF"/>
                </a:solidFill>
              </a:rPr>
              <a:t>Thinking Critically About the Everglades</a:t>
            </a:r>
            <a:br>
              <a:rPr lang="en-US" sz="3100" dirty="0">
                <a:solidFill>
                  <a:srgbClr val="FEFFFF"/>
                </a:solidFill>
              </a:rPr>
            </a:br>
            <a:br>
              <a:rPr lang="en-US" sz="3100" dirty="0">
                <a:solidFill>
                  <a:srgbClr val="FEFFFF"/>
                </a:solidFill>
              </a:rPr>
            </a:br>
            <a:r>
              <a:rPr lang="en-US" sz="3100" dirty="0">
                <a:solidFill>
                  <a:srgbClr val="FEFFFF"/>
                </a:solidFill>
              </a:rPr>
              <a:t>Amy Friedrichs</a:t>
            </a:r>
          </a:p>
        </p:txBody>
      </p:sp>
    </p:spTree>
    <p:extLst>
      <p:ext uri="{BB962C8B-B14F-4D97-AF65-F5344CB8AC3E}">
        <p14:creationId xmlns:p14="http://schemas.microsoft.com/office/powerpoint/2010/main" val="10853804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C5AE8-69B8-8FBA-F7BE-B9ECFA91000A}"/>
              </a:ext>
            </a:extLst>
          </p:cNvPr>
          <p:cNvSpPr>
            <a:spLocks noGrp="1"/>
          </p:cNvSpPr>
          <p:nvPr>
            <p:ph type="title"/>
          </p:nvPr>
        </p:nvSpPr>
        <p:spPr/>
        <p:txBody>
          <a:bodyPr/>
          <a:lstStyle/>
          <a:p>
            <a:r>
              <a:rPr lang="en-US" b="1" i="1" dirty="0"/>
              <a:t>Who Lives in an Alligator Hole?</a:t>
            </a:r>
            <a:br>
              <a:rPr lang="en-US" b="1" dirty="0"/>
            </a:br>
            <a:r>
              <a:rPr lang="en-US" dirty="0"/>
              <a:t>Example</a:t>
            </a:r>
            <a:r>
              <a:rPr lang="en-US" b="1" dirty="0"/>
              <a:t>: Patterns of Behavior</a:t>
            </a:r>
            <a:endParaRPr lang="en-US" dirty="0"/>
          </a:p>
        </p:txBody>
      </p:sp>
      <p:sp>
        <p:nvSpPr>
          <p:cNvPr id="3" name="Text Placeholder 2">
            <a:extLst>
              <a:ext uri="{FF2B5EF4-FFF2-40B4-BE49-F238E27FC236}">
                <a16:creationId xmlns:a16="http://schemas.microsoft.com/office/drawing/2014/main" id="{52AA8DC6-285E-6956-9063-22CBBCFD0CEA}"/>
              </a:ext>
            </a:extLst>
          </p:cNvPr>
          <p:cNvSpPr>
            <a:spLocks noGrp="1"/>
          </p:cNvSpPr>
          <p:nvPr>
            <p:ph type="body" idx="1"/>
          </p:nvPr>
        </p:nvSpPr>
        <p:spPr>
          <a:xfrm>
            <a:off x="1930012" y="2423182"/>
            <a:ext cx="4735315" cy="576262"/>
          </a:xfrm>
        </p:spPr>
        <p:txBody>
          <a:bodyPr/>
          <a:lstStyle/>
          <a:p>
            <a:r>
              <a:rPr lang="en-US" i="1" dirty="0"/>
              <a:t>Who Lives in an Alligator Hole?</a:t>
            </a:r>
          </a:p>
          <a:p>
            <a:r>
              <a:rPr lang="en-US" dirty="0"/>
              <a:t>BOTG Tips</a:t>
            </a:r>
          </a:p>
        </p:txBody>
      </p:sp>
      <p:sp>
        <p:nvSpPr>
          <p:cNvPr id="5" name="Text Placeholder 4">
            <a:extLst>
              <a:ext uri="{FF2B5EF4-FFF2-40B4-BE49-F238E27FC236}">
                <a16:creationId xmlns:a16="http://schemas.microsoft.com/office/drawing/2014/main" id="{CFC0F036-0775-AB9C-CDE6-F0FB38886DBD}"/>
              </a:ext>
            </a:extLst>
          </p:cNvPr>
          <p:cNvSpPr>
            <a:spLocks noGrp="1"/>
          </p:cNvSpPr>
          <p:nvPr>
            <p:ph type="body" sz="quarter" idx="3"/>
          </p:nvPr>
        </p:nvSpPr>
        <p:spPr>
          <a:xfrm>
            <a:off x="7259445" y="1969475"/>
            <a:ext cx="4246186" cy="576262"/>
          </a:xfrm>
        </p:spPr>
        <p:txBody>
          <a:bodyPr/>
          <a:lstStyle/>
          <a:p>
            <a:r>
              <a:rPr lang="en-US" dirty="0"/>
              <a:t>Behavior-Over-Time Graph</a:t>
            </a:r>
          </a:p>
        </p:txBody>
      </p:sp>
      <p:sp>
        <p:nvSpPr>
          <p:cNvPr id="9" name="Slide Number Placeholder 8">
            <a:extLst>
              <a:ext uri="{FF2B5EF4-FFF2-40B4-BE49-F238E27FC236}">
                <a16:creationId xmlns:a16="http://schemas.microsoft.com/office/drawing/2014/main" id="{4F3C2614-139E-4C18-AE93-4BA893BFA8C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D8D479-8942-46E8-A226-A4E01F7A105C}" type="slidenum">
              <a:rPr kumimoji="0" lang="en-US" sz="2000" b="0" i="0" u="none" strike="noStrike" kern="1200" cap="none" spc="0" normalizeH="0" baseline="0" noProof="0" smtClean="0">
                <a:ln>
                  <a:noFill/>
                </a:ln>
                <a:solidFill>
                  <a:srgbClr val="FEFFFF"/>
                </a:solidFill>
                <a:effectLst/>
                <a:uLnTx/>
                <a:uFillTx/>
                <a:latin typeface="Century Gothic" panose="020B0502020202020204"/>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2000" b="0" i="0" u="none" strike="noStrike" kern="1200" cap="none" spc="0" normalizeH="0" baseline="0" noProof="0" dirty="0">
              <a:ln>
                <a:noFill/>
              </a:ln>
              <a:solidFill>
                <a:srgbClr val="FEFFFF"/>
              </a:solidFill>
              <a:effectLst/>
              <a:uLnTx/>
              <a:uFillTx/>
              <a:latin typeface="Century Gothic" panose="020B0502020202020204"/>
              <a:ea typeface="+mn-ea"/>
              <a:cs typeface="Arial"/>
              <a:sym typeface="Arial"/>
            </a:endParaRPr>
          </a:p>
        </p:txBody>
      </p:sp>
      <p:pic>
        <p:nvPicPr>
          <p:cNvPr id="18" name="Content Placeholder 17" descr="A picture containing text, reptile, crocodilian reptile&#10;&#10;Description automatically generated">
            <a:extLst>
              <a:ext uri="{FF2B5EF4-FFF2-40B4-BE49-F238E27FC236}">
                <a16:creationId xmlns:a16="http://schemas.microsoft.com/office/drawing/2014/main" id="{B70B7D5B-068C-245C-7939-90F11A443E7A}"/>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9682976" y="511925"/>
            <a:ext cx="1659258" cy="1328728"/>
          </a:xfrm>
        </p:spPr>
      </p:pic>
      <p:graphicFrame>
        <p:nvGraphicFramePr>
          <p:cNvPr id="23" name="Content Placeholder 22">
            <a:extLst>
              <a:ext uri="{FF2B5EF4-FFF2-40B4-BE49-F238E27FC236}">
                <a16:creationId xmlns:a16="http://schemas.microsoft.com/office/drawing/2014/main" id="{7F632A8F-511C-06F0-BC96-2EAE36F6CC64}"/>
              </a:ext>
            </a:extLst>
          </p:cNvPr>
          <p:cNvGraphicFramePr>
            <a:graphicFrameLocks noGrp="1"/>
          </p:cNvGraphicFramePr>
          <p:nvPr>
            <p:ph sz="quarter" idx="4"/>
          </p:nvPr>
        </p:nvGraphicFramePr>
        <p:xfrm>
          <a:off x="7167563" y="2546350"/>
          <a:ext cx="4338637" cy="3352800"/>
        </p:xfrm>
        <a:graphic>
          <a:graphicData uri="http://schemas.openxmlformats.org/drawingml/2006/chart">
            <c:chart xmlns:c="http://schemas.openxmlformats.org/drawingml/2006/chart" xmlns:r="http://schemas.openxmlformats.org/officeDocument/2006/relationships" r:id="rId3"/>
          </a:graphicData>
        </a:graphic>
      </p:graphicFrame>
      <p:sp>
        <p:nvSpPr>
          <p:cNvPr id="24" name="Cloud 23">
            <a:extLst>
              <a:ext uri="{FF2B5EF4-FFF2-40B4-BE49-F238E27FC236}">
                <a16:creationId xmlns:a16="http://schemas.microsoft.com/office/drawing/2014/main" id="{FD754F9C-4E95-575F-4329-7771D1B6FE07}"/>
              </a:ext>
            </a:extLst>
          </p:cNvPr>
          <p:cNvSpPr/>
          <p:nvPr/>
        </p:nvSpPr>
        <p:spPr>
          <a:xfrm>
            <a:off x="13966327" y="7171822"/>
            <a:ext cx="178420" cy="169398"/>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entury Gothic" panose="020B0502020202020204"/>
              <a:ea typeface="+mn-ea"/>
              <a:cs typeface="+mn-cs"/>
              <a:sym typeface="Arial"/>
            </a:endParaRPr>
          </a:p>
        </p:txBody>
      </p:sp>
      <p:sp>
        <p:nvSpPr>
          <p:cNvPr id="25" name="Cloud 24">
            <a:extLst>
              <a:ext uri="{FF2B5EF4-FFF2-40B4-BE49-F238E27FC236}">
                <a16:creationId xmlns:a16="http://schemas.microsoft.com/office/drawing/2014/main" id="{FD754F9C-4E95-575F-4329-7771D1B6FE07}"/>
              </a:ext>
            </a:extLst>
          </p:cNvPr>
          <p:cNvSpPr/>
          <p:nvPr/>
        </p:nvSpPr>
        <p:spPr>
          <a:xfrm>
            <a:off x="9751643" y="5278724"/>
            <a:ext cx="178420" cy="169398"/>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entury Gothic" panose="020B0502020202020204"/>
              <a:ea typeface="+mn-ea"/>
              <a:cs typeface="+mn-cs"/>
              <a:sym typeface="Arial"/>
            </a:endParaRPr>
          </a:p>
        </p:txBody>
      </p:sp>
      <p:sp>
        <p:nvSpPr>
          <p:cNvPr id="26" name="Cloud 25">
            <a:extLst>
              <a:ext uri="{FF2B5EF4-FFF2-40B4-BE49-F238E27FC236}">
                <a16:creationId xmlns:a16="http://schemas.microsoft.com/office/drawing/2014/main" id="{FD754F9C-4E95-575F-4329-7771D1B6FE07}"/>
              </a:ext>
            </a:extLst>
          </p:cNvPr>
          <p:cNvSpPr/>
          <p:nvPr/>
        </p:nvSpPr>
        <p:spPr>
          <a:xfrm>
            <a:off x="10630491" y="4788729"/>
            <a:ext cx="178420" cy="169398"/>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entury Gothic" panose="020B0502020202020204"/>
              <a:ea typeface="+mn-ea"/>
              <a:cs typeface="+mn-cs"/>
              <a:sym typeface="Arial"/>
            </a:endParaRPr>
          </a:p>
        </p:txBody>
      </p:sp>
      <p:sp>
        <p:nvSpPr>
          <p:cNvPr id="27" name="TextBox 26">
            <a:extLst>
              <a:ext uri="{FF2B5EF4-FFF2-40B4-BE49-F238E27FC236}">
                <a16:creationId xmlns:a16="http://schemas.microsoft.com/office/drawing/2014/main" id="{7D19E73D-804E-0C2D-1844-96C36E307FE1}"/>
              </a:ext>
            </a:extLst>
          </p:cNvPr>
          <p:cNvSpPr txBox="1"/>
          <p:nvPr/>
        </p:nvSpPr>
        <p:spPr>
          <a:xfrm>
            <a:off x="6665327" y="2991116"/>
            <a:ext cx="766879" cy="31393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High</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Low</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endParaRPr>
          </a:p>
        </p:txBody>
      </p:sp>
      <p:sp>
        <p:nvSpPr>
          <p:cNvPr id="28" name="TextBox 27">
            <a:extLst>
              <a:ext uri="{FF2B5EF4-FFF2-40B4-BE49-F238E27FC236}">
                <a16:creationId xmlns:a16="http://schemas.microsoft.com/office/drawing/2014/main" id="{6DA969B6-DFAC-560E-8588-1D729CAB7832}"/>
              </a:ext>
            </a:extLst>
          </p:cNvPr>
          <p:cNvSpPr txBox="1"/>
          <p:nvPr/>
        </p:nvSpPr>
        <p:spPr>
          <a:xfrm>
            <a:off x="6203662" y="3212961"/>
            <a:ext cx="461665" cy="1745166"/>
          </a:xfrm>
          <a:prstGeom prst="rect">
            <a:avLst/>
          </a:prstGeom>
          <a:noFill/>
        </p:spPr>
        <p:txBody>
          <a:bodyPr vert="vert270"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 of Alligators</a:t>
            </a:r>
          </a:p>
        </p:txBody>
      </p:sp>
      <p:sp>
        <p:nvSpPr>
          <p:cNvPr id="30" name="TextBox 29">
            <a:extLst>
              <a:ext uri="{FF2B5EF4-FFF2-40B4-BE49-F238E27FC236}">
                <a16:creationId xmlns:a16="http://schemas.microsoft.com/office/drawing/2014/main" id="{9F581970-AE73-F5D5-DAFB-B05DE9895340}"/>
              </a:ext>
            </a:extLst>
          </p:cNvPr>
          <p:cNvSpPr txBox="1"/>
          <p:nvPr/>
        </p:nvSpPr>
        <p:spPr>
          <a:xfrm>
            <a:off x="1952943" y="4603432"/>
            <a:ext cx="3771414" cy="1200329"/>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X-axis </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Is labeled in units of time </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Has a defined beginning and ending point</a:t>
            </a:r>
          </a:p>
        </p:txBody>
      </p:sp>
      <p:sp>
        <p:nvSpPr>
          <p:cNvPr id="31" name="TextBox 30">
            <a:extLst>
              <a:ext uri="{FF2B5EF4-FFF2-40B4-BE49-F238E27FC236}">
                <a16:creationId xmlns:a16="http://schemas.microsoft.com/office/drawing/2014/main" id="{C81DCF09-F1A9-39E1-F7E0-A7C43AFB6FB7}"/>
              </a:ext>
            </a:extLst>
          </p:cNvPr>
          <p:cNvSpPr txBox="1"/>
          <p:nvPr/>
        </p:nvSpPr>
        <p:spPr>
          <a:xfrm>
            <a:off x="1930012" y="3119102"/>
            <a:ext cx="3771414" cy="1477328"/>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Y-axis </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Identifies variable being graphed.</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Defined scale can be numeric or descriptive.</a:t>
            </a:r>
          </a:p>
        </p:txBody>
      </p:sp>
      <p:sp>
        <p:nvSpPr>
          <p:cNvPr id="4" name="TextBox 3">
            <a:extLst>
              <a:ext uri="{FF2B5EF4-FFF2-40B4-BE49-F238E27FC236}">
                <a16:creationId xmlns:a16="http://schemas.microsoft.com/office/drawing/2014/main" id="{3FF1A953-D172-EE78-70F7-52517929A467}"/>
              </a:ext>
            </a:extLst>
          </p:cNvPr>
          <p:cNvSpPr txBox="1"/>
          <p:nvPr/>
        </p:nvSpPr>
        <p:spPr>
          <a:xfrm>
            <a:off x="8509293" y="6082414"/>
            <a:ext cx="162324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Time (Years)</a:t>
            </a:r>
          </a:p>
        </p:txBody>
      </p:sp>
      <p:sp>
        <p:nvSpPr>
          <p:cNvPr id="8" name="TextBox 7">
            <a:extLst>
              <a:ext uri="{FF2B5EF4-FFF2-40B4-BE49-F238E27FC236}">
                <a16:creationId xmlns:a16="http://schemas.microsoft.com/office/drawing/2014/main" id="{3E13EEBC-5D3B-F486-F431-C5A1CC07993E}"/>
              </a:ext>
            </a:extLst>
          </p:cNvPr>
          <p:cNvSpPr txBox="1"/>
          <p:nvPr/>
        </p:nvSpPr>
        <p:spPr>
          <a:xfrm>
            <a:off x="1668162" y="5791404"/>
            <a:ext cx="5591283"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highlight>
                  <a:srgbClr val="00FF00"/>
                </a:highlight>
                <a:uLnTx/>
                <a:uFillTx/>
                <a:latin typeface="Century Gothic" panose="020B0502020202020204"/>
                <a:ea typeface="+mn-ea"/>
                <a:cs typeface="Arial"/>
                <a:sym typeface="Arial"/>
              </a:rPr>
              <a:t>Other elements that changed in the book: insects, fish, birds, mammals, human population, alligator habitat, # alligator holes, etc.</a:t>
            </a:r>
          </a:p>
        </p:txBody>
      </p:sp>
    </p:spTree>
    <p:extLst>
      <p:ext uri="{BB962C8B-B14F-4D97-AF65-F5344CB8AC3E}">
        <p14:creationId xmlns:p14="http://schemas.microsoft.com/office/powerpoint/2010/main" val="959354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17437-3193-44A2-BE39-E3DEBBB1E087}"/>
              </a:ext>
            </a:extLst>
          </p:cNvPr>
          <p:cNvSpPr>
            <a:spLocks noGrp="1"/>
          </p:cNvSpPr>
          <p:nvPr>
            <p:ph type="title"/>
          </p:nvPr>
        </p:nvSpPr>
        <p:spPr>
          <a:xfrm>
            <a:off x="2153654" y="340183"/>
            <a:ext cx="8911687" cy="1280890"/>
          </a:xfrm>
        </p:spPr>
        <p:txBody>
          <a:bodyPr anchor="b">
            <a:noAutofit/>
          </a:bodyPr>
          <a:lstStyle/>
          <a:p>
            <a:r>
              <a:rPr lang="en-US" sz="2800" b="1" dirty="0"/>
              <a:t>Introduction to Structure</a:t>
            </a:r>
            <a:br>
              <a:rPr lang="en-US" sz="2800" dirty="0"/>
            </a:br>
            <a:r>
              <a:rPr lang="en-US" sz="2800" dirty="0"/>
              <a:t>What are the relationships among the parts?</a:t>
            </a:r>
          </a:p>
        </p:txBody>
      </p:sp>
      <p:sp>
        <p:nvSpPr>
          <p:cNvPr id="17" name="Content Placeholder 16">
            <a:extLst>
              <a:ext uri="{FF2B5EF4-FFF2-40B4-BE49-F238E27FC236}">
                <a16:creationId xmlns:a16="http://schemas.microsoft.com/office/drawing/2014/main" id="{7A7E448B-D608-0E3B-E97D-76ED339C57B3}"/>
              </a:ext>
            </a:extLst>
          </p:cNvPr>
          <p:cNvSpPr>
            <a:spLocks noGrp="1"/>
          </p:cNvSpPr>
          <p:nvPr>
            <p:ph sz="half" idx="2"/>
          </p:nvPr>
        </p:nvSpPr>
        <p:spPr>
          <a:xfrm>
            <a:off x="6254762" y="1934359"/>
            <a:ext cx="4313864" cy="945802"/>
          </a:xfrm>
        </p:spPr>
        <p:txBody>
          <a:bodyPr>
            <a:noAutofit/>
          </a:bodyPr>
          <a:lstStyle/>
          <a:p>
            <a:pPr>
              <a:buClrTx/>
              <a:buFont typeface="Arial" panose="020B0604020202020204" pitchFamily="34" charset="0"/>
              <a:buChar char="•"/>
            </a:pPr>
            <a:r>
              <a:rPr lang="en-US" dirty="0"/>
              <a:t>The way something is structured within a system will influence how it acts over time. </a:t>
            </a:r>
          </a:p>
          <a:p>
            <a:pPr marL="0" indent="0">
              <a:buClrTx/>
              <a:buNone/>
            </a:pPr>
            <a:r>
              <a:rPr lang="en-US" sz="1800" dirty="0"/>
              <a:t>     This can include:</a:t>
            </a:r>
          </a:p>
          <a:p>
            <a:pPr lvl="1">
              <a:buClrTx/>
              <a:buFont typeface="Arial" panose="020B0604020202020204" pitchFamily="34" charset="0"/>
              <a:buChar char="•"/>
            </a:pPr>
            <a:r>
              <a:rPr lang="en-US" sz="1800" dirty="0"/>
              <a:t>Policies, laws, and physical structures </a:t>
            </a:r>
          </a:p>
          <a:p>
            <a:pPr lvl="1">
              <a:buClrTx/>
              <a:buFont typeface="Arial" panose="020B0604020202020204" pitchFamily="34" charset="0"/>
              <a:buChar char="•"/>
            </a:pPr>
            <a:r>
              <a:rPr lang="en-US" sz="1800" dirty="0"/>
              <a:t>How parts of a system are organized and interconnected </a:t>
            </a:r>
          </a:p>
        </p:txBody>
      </p:sp>
      <p:sp>
        <p:nvSpPr>
          <p:cNvPr id="3" name="Slide Number Placeholder 2">
            <a:extLst>
              <a:ext uri="{FF2B5EF4-FFF2-40B4-BE49-F238E27FC236}">
                <a16:creationId xmlns:a16="http://schemas.microsoft.com/office/drawing/2014/main" id="{EC96E0B3-AB5A-428E-982D-A8755D53DEA2}"/>
              </a:ext>
            </a:extLst>
          </p:cNvPr>
          <p:cNvSpPr>
            <a:spLocks noGrp="1"/>
          </p:cNvSpPr>
          <p:nvPr>
            <p:ph type="sldNum" sz="quarter" idx="12"/>
          </p:nvPr>
        </p:nvSpPr>
        <p:spPr/>
        <p:txBody>
          <a:bodyPr anchor="ct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9CD8D479-8942-46E8-A226-A4E01F7A105C}" type="slidenum">
              <a:rPr kumimoji="0" lang="en-US" sz="1000" b="0" i="0" u="none" strike="noStrike" kern="1200" cap="none" spc="0" normalizeH="0" baseline="0" noProof="0" smtClean="0">
                <a:ln>
                  <a:noFill/>
                </a:ln>
                <a:solidFill>
                  <a:srgbClr val="FEFFFF"/>
                </a:solidFill>
                <a:effectLst/>
                <a:uLnTx/>
                <a:uFillTx/>
                <a:latin typeface="Century Gothic" panose="020B0502020202020204"/>
                <a:ea typeface="+mn-ea"/>
                <a:cs typeface="Arial"/>
                <a:sym typeface="Arial"/>
              </a:rPr>
              <a:pPr marL="0" marR="0" lvl="0" indent="0" algn="r" defTabSz="457200" rtl="0" eaLnBrk="1" fontAlgn="auto" latinLnBrk="0" hangingPunct="1">
                <a:lnSpc>
                  <a:spcPct val="90000"/>
                </a:lnSpc>
                <a:spcBef>
                  <a:spcPts val="0"/>
                </a:spcBef>
                <a:spcAft>
                  <a:spcPts val="600"/>
                </a:spcAft>
                <a:buClrTx/>
                <a:buSzTx/>
                <a:buFontTx/>
                <a:buNone/>
                <a:tabLst/>
                <a:defRPr/>
              </a:pPr>
              <a:t>11</a:t>
            </a:fld>
            <a:endParaRPr kumimoji="0" lang="en-US" sz="1000" b="0" i="0" u="none" strike="noStrike" kern="1200" cap="none" spc="0" normalizeH="0" baseline="0" noProof="0">
              <a:ln>
                <a:noFill/>
              </a:ln>
              <a:solidFill>
                <a:srgbClr val="FEFFFF"/>
              </a:solidFill>
              <a:effectLst/>
              <a:uLnTx/>
              <a:uFillTx/>
              <a:latin typeface="Century Gothic" panose="020B0502020202020204"/>
              <a:ea typeface="+mn-ea"/>
              <a:cs typeface="Arial"/>
              <a:sym typeface="Arial"/>
            </a:endParaRPr>
          </a:p>
        </p:txBody>
      </p:sp>
      <p:pic>
        <p:nvPicPr>
          <p:cNvPr id="8" name="Picture 7" descr="Diagram&#10;&#10;Description automatically generated">
            <a:extLst>
              <a:ext uri="{FF2B5EF4-FFF2-40B4-BE49-F238E27FC236}">
                <a16:creationId xmlns:a16="http://schemas.microsoft.com/office/drawing/2014/main" id="{CC6FD492-C4C0-47C8-AB5B-937A767580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8913" y="1621073"/>
            <a:ext cx="3407751" cy="4620682"/>
          </a:xfrm>
          <a:prstGeom prst="rect">
            <a:avLst/>
          </a:prstGeom>
          <a:noFill/>
        </p:spPr>
      </p:pic>
      <mc:AlternateContent xmlns:mc="http://schemas.openxmlformats.org/markup-compatibility/2006" xmlns:p14="http://schemas.microsoft.com/office/powerpoint/2010/main">
        <mc:Choice Requires="p14">
          <p:contentPart p14:bwMode="auto" r:id="rId3">
            <p14:nvContentPartPr>
              <p14:cNvPr id="20" name="Ink 19">
                <a:extLst>
                  <a:ext uri="{FF2B5EF4-FFF2-40B4-BE49-F238E27FC236}">
                    <a16:creationId xmlns:a16="http://schemas.microsoft.com/office/drawing/2014/main" id="{80914192-D7B9-4343-9394-B4DF63FC0542}"/>
                  </a:ext>
                </a:extLst>
              </p14:cNvPr>
              <p14:cNvContentPartPr/>
              <p14:nvPr/>
            </p14:nvContentPartPr>
            <p14:xfrm>
              <a:off x="12957992" y="2622789"/>
              <a:ext cx="360" cy="360"/>
            </p14:xfrm>
          </p:contentPart>
        </mc:Choice>
        <mc:Fallback xmlns="">
          <p:pic>
            <p:nvPicPr>
              <p:cNvPr id="20" name="Ink 19">
                <a:extLst>
                  <a:ext uri="{FF2B5EF4-FFF2-40B4-BE49-F238E27FC236}">
                    <a16:creationId xmlns:a16="http://schemas.microsoft.com/office/drawing/2014/main" id="{80914192-D7B9-4343-9394-B4DF63FC0542}"/>
                  </a:ext>
                </a:extLst>
              </p:cNvPr>
              <p:cNvPicPr/>
              <p:nvPr/>
            </p:nvPicPr>
            <p:blipFill>
              <a:blip r:embed="rId4"/>
              <a:stretch>
                <a:fillRect/>
              </a:stretch>
            </p:blipFill>
            <p:spPr>
              <a:xfrm>
                <a:off x="12939992" y="2604789"/>
                <a:ext cx="36000" cy="36000"/>
              </a:xfrm>
              <a:prstGeom prst="rect">
                <a:avLst/>
              </a:prstGeom>
            </p:spPr>
          </p:pic>
        </mc:Fallback>
      </mc:AlternateContent>
      <p:cxnSp>
        <p:nvCxnSpPr>
          <p:cNvPr id="27" name="Straight Arrow Connector 26">
            <a:extLst>
              <a:ext uri="{FF2B5EF4-FFF2-40B4-BE49-F238E27FC236}">
                <a16:creationId xmlns:a16="http://schemas.microsoft.com/office/drawing/2014/main" id="{5575BABA-1820-42D3-929B-C3D257C4AF47}"/>
              </a:ext>
            </a:extLst>
          </p:cNvPr>
          <p:cNvCxnSpPr/>
          <p:nvPr/>
        </p:nvCxnSpPr>
        <p:spPr>
          <a:xfrm>
            <a:off x="794084" y="1804737"/>
            <a:ext cx="0" cy="40816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9A69A51C-C030-15F4-E363-C021F6E0BCD3}"/>
                  </a:ext>
                </a:extLst>
              </p14:cNvPr>
              <p14:cNvContentPartPr/>
              <p14:nvPr/>
            </p14:nvContentPartPr>
            <p14:xfrm>
              <a:off x="9554610" y="5630327"/>
              <a:ext cx="360" cy="360"/>
            </p14:xfrm>
          </p:contentPart>
        </mc:Choice>
        <mc:Fallback xmlns="">
          <p:pic>
            <p:nvPicPr>
              <p:cNvPr id="7" name="Ink 6">
                <a:extLst>
                  <a:ext uri="{FF2B5EF4-FFF2-40B4-BE49-F238E27FC236}">
                    <a16:creationId xmlns:a16="http://schemas.microsoft.com/office/drawing/2014/main" id="{9A69A51C-C030-15F4-E363-C021F6E0BCD3}"/>
                  </a:ext>
                </a:extLst>
              </p:cNvPr>
              <p:cNvPicPr/>
              <p:nvPr/>
            </p:nvPicPr>
            <p:blipFill>
              <a:blip r:embed="rId6"/>
              <a:stretch>
                <a:fillRect/>
              </a:stretch>
            </p:blipFill>
            <p:spPr>
              <a:xfrm>
                <a:off x="9545610" y="5621327"/>
                <a:ext cx="18000" cy="18000"/>
              </a:xfrm>
              <a:prstGeom prst="rect">
                <a:avLst/>
              </a:prstGeom>
            </p:spPr>
          </p:pic>
        </mc:Fallback>
      </mc:AlternateContent>
      <p:sp>
        <p:nvSpPr>
          <p:cNvPr id="14" name="Elipse 13">
            <a:extLst>
              <a:ext uri="{FF2B5EF4-FFF2-40B4-BE49-F238E27FC236}">
                <a16:creationId xmlns:a16="http://schemas.microsoft.com/office/drawing/2014/main" id="{A16C0ADF-1E5A-42AF-8DD4-0164F6DD9328}"/>
              </a:ext>
            </a:extLst>
          </p:cNvPr>
          <p:cNvSpPr/>
          <p:nvPr/>
        </p:nvSpPr>
        <p:spPr>
          <a:xfrm>
            <a:off x="2004840" y="3749040"/>
            <a:ext cx="3291840" cy="914400"/>
          </a:xfrm>
          <a:prstGeom prst="ellipse">
            <a:avLst/>
          </a:prstGeom>
          <a:solidFill>
            <a:srgbClr val="FFFC00">
              <a:alpha val="5000"/>
            </a:srgbClr>
          </a:solidFill>
          <a:ln w="108000">
            <a:solidFill>
              <a:srgbClr val="FFFC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00"/>
              </a:solidFill>
              <a:effectLst/>
              <a:uLnTx/>
              <a:uFillTx/>
              <a:latin typeface="Century Gothic" panose="020B0502020202020204"/>
              <a:ea typeface="+mn-ea"/>
              <a:cs typeface="+mn-cs"/>
              <a:sym typeface="Arial"/>
            </a:endParaRPr>
          </a:p>
        </p:txBody>
      </p:sp>
      <p:pic>
        <p:nvPicPr>
          <p:cNvPr id="15" name="Picture 14" descr="A picture containing diagram&#10;&#10;Description automatically generated">
            <a:extLst>
              <a:ext uri="{FF2B5EF4-FFF2-40B4-BE49-F238E27FC236}">
                <a16:creationId xmlns:a16="http://schemas.microsoft.com/office/drawing/2014/main" id="{5033E3EC-608F-3A77-7D8E-863377027C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22441" y="5114702"/>
            <a:ext cx="3178505" cy="1280890"/>
          </a:xfrm>
          <a:prstGeom prst="rect">
            <a:avLst/>
          </a:prstGeom>
        </p:spPr>
      </p:pic>
    </p:spTree>
    <p:extLst>
      <p:ext uri="{BB962C8B-B14F-4D97-AF65-F5344CB8AC3E}">
        <p14:creationId xmlns:p14="http://schemas.microsoft.com/office/powerpoint/2010/main" val="2678018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17437-3193-44A2-BE39-E3DEBBB1E087}"/>
              </a:ext>
            </a:extLst>
          </p:cNvPr>
          <p:cNvSpPr>
            <a:spLocks noGrp="1"/>
          </p:cNvSpPr>
          <p:nvPr>
            <p:ph type="title"/>
          </p:nvPr>
        </p:nvSpPr>
        <p:spPr>
          <a:xfrm>
            <a:off x="1911540" y="393115"/>
            <a:ext cx="9248416" cy="1280890"/>
          </a:xfrm>
        </p:spPr>
        <p:txBody>
          <a:bodyPr anchor="b">
            <a:noAutofit/>
          </a:bodyPr>
          <a:lstStyle/>
          <a:p>
            <a:r>
              <a:rPr lang="en-US" sz="2800" b="1" i="1" dirty="0"/>
              <a:t>Who Lives in an Alligator Hole? </a:t>
            </a:r>
            <a:br>
              <a:rPr lang="en-US" sz="2800" b="1" i="1" dirty="0"/>
            </a:br>
            <a:r>
              <a:rPr lang="en-US" sz="2800" b="1" dirty="0"/>
              <a:t>Example: Structure</a:t>
            </a:r>
            <a:r>
              <a:rPr lang="en-US" sz="2800" dirty="0"/>
              <a:t> What are the relationships among the parts?</a:t>
            </a:r>
          </a:p>
        </p:txBody>
      </p:sp>
      <p:sp>
        <p:nvSpPr>
          <p:cNvPr id="3" name="Slide Number Placeholder 2">
            <a:extLst>
              <a:ext uri="{FF2B5EF4-FFF2-40B4-BE49-F238E27FC236}">
                <a16:creationId xmlns:a16="http://schemas.microsoft.com/office/drawing/2014/main" id="{EC96E0B3-AB5A-428E-982D-A8755D53DEA2}"/>
              </a:ext>
            </a:extLst>
          </p:cNvPr>
          <p:cNvSpPr>
            <a:spLocks noGrp="1"/>
          </p:cNvSpPr>
          <p:nvPr>
            <p:ph type="sldNum" sz="quarter" idx="12"/>
          </p:nvPr>
        </p:nvSpPr>
        <p:spPr/>
        <p:txBody>
          <a:bodyPr anchor="ct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9CD8D479-8942-46E8-A226-A4E01F7A105C}" type="slidenum">
              <a:rPr kumimoji="0" lang="en-US" sz="1000" b="0" i="0" u="none" strike="noStrike" kern="1200" cap="none" spc="0" normalizeH="0" baseline="0" noProof="0" smtClean="0">
                <a:ln>
                  <a:noFill/>
                </a:ln>
                <a:solidFill>
                  <a:srgbClr val="FEFFFF"/>
                </a:solidFill>
                <a:effectLst/>
                <a:uLnTx/>
                <a:uFillTx/>
                <a:latin typeface="Century Gothic" panose="020B0502020202020204"/>
                <a:ea typeface="+mn-ea"/>
                <a:cs typeface="Arial"/>
                <a:sym typeface="Arial"/>
              </a:rPr>
              <a:pPr marL="0" marR="0" lvl="0" indent="0" algn="r" defTabSz="457200" rtl="0" eaLnBrk="1" fontAlgn="auto" latinLnBrk="0" hangingPunct="1">
                <a:lnSpc>
                  <a:spcPct val="90000"/>
                </a:lnSpc>
                <a:spcBef>
                  <a:spcPts val="0"/>
                </a:spcBef>
                <a:spcAft>
                  <a:spcPts val="600"/>
                </a:spcAft>
                <a:buClrTx/>
                <a:buSzTx/>
                <a:buFontTx/>
                <a:buNone/>
                <a:tabLst/>
                <a:defRPr/>
              </a:pPr>
              <a:t>12</a:t>
            </a:fld>
            <a:endParaRPr kumimoji="0" lang="en-US" sz="1000" b="0" i="0" u="none" strike="noStrike" kern="1200" cap="none" spc="0" normalizeH="0" baseline="0" noProof="0">
              <a:ln>
                <a:noFill/>
              </a:ln>
              <a:solidFill>
                <a:srgbClr val="FEFFFF"/>
              </a:solidFill>
              <a:effectLst/>
              <a:uLnTx/>
              <a:uFillTx/>
              <a:latin typeface="Century Gothic" panose="020B0502020202020204"/>
              <a:ea typeface="+mn-ea"/>
              <a:cs typeface="Arial"/>
              <a:sym typeface="Arial"/>
            </a:endParaRPr>
          </a:p>
        </p:txBody>
      </p:sp>
      <mc:AlternateContent xmlns:mc="http://schemas.openxmlformats.org/markup-compatibility/2006" xmlns:p14="http://schemas.microsoft.com/office/powerpoint/2010/main">
        <mc:Choice Requires="p14">
          <p:contentPart p14:bwMode="auto" r:id="rId2">
            <p14:nvContentPartPr>
              <p14:cNvPr id="20" name="Ink 19">
                <a:extLst>
                  <a:ext uri="{FF2B5EF4-FFF2-40B4-BE49-F238E27FC236}">
                    <a16:creationId xmlns:a16="http://schemas.microsoft.com/office/drawing/2014/main" id="{80914192-D7B9-4343-9394-B4DF63FC0542}"/>
                  </a:ext>
                </a:extLst>
              </p14:cNvPr>
              <p14:cNvContentPartPr/>
              <p14:nvPr/>
            </p14:nvContentPartPr>
            <p14:xfrm>
              <a:off x="12957992" y="2622789"/>
              <a:ext cx="360" cy="360"/>
            </p14:xfrm>
          </p:contentPart>
        </mc:Choice>
        <mc:Fallback xmlns="">
          <p:pic>
            <p:nvPicPr>
              <p:cNvPr id="20" name="Ink 19">
                <a:extLst>
                  <a:ext uri="{FF2B5EF4-FFF2-40B4-BE49-F238E27FC236}">
                    <a16:creationId xmlns:a16="http://schemas.microsoft.com/office/drawing/2014/main" id="{80914192-D7B9-4343-9394-B4DF63FC0542}"/>
                  </a:ext>
                </a:extLst>
              </p:cNvPr>
              <p:cNvPicPr/>
              <p:nvPr/>
            </p:nvPicPr>
            <p:blipFill>
              <a:blip r:embed="rId3"/>
              <a:stretch>
                <a:fillRect/>
              </a:stretch>
            </p:blipFill>
            <p:spPr>
              <a:xfrm>
                <a:off x="12939992" y="2604789"/>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9A69A51C-C030-15F4-E363-C021F6E0BCD3}"/>
                  </a:ext>
                </a:extLst>
              </p14:cNvPr>
              <p14:cNvContentPartPr/>
              <p14:nvPr/>
            </p14:nvContentPartPr>
            <p14:xfrm>
              <a:off x="9554610" y="5630327"/>
              <a:ext cx="360" cy="360"/>
            </p14:xfrm>
          </p:contentPart>
        </mc:Choice>
        <mc:Fallback xmlns="">
          <p:pic>
            <p:nvPicPr>
              <p:cNvPr id="7" name="Ink 6">
                <a:extLst>
                  <a:ext uri="{FF2B5EF4-FFF2-40B4-BE49-F238E27FC236}">
                    <a16:creationId xmlns:a16="http://schemas.microsoft.com/office/drawing/2014/main" id="{9A69A51C-C030-15F4-E363-C021F6E0BCD3}"/>
                  </a:ext>
                </a:extLst>
              </p:cNvPr>
              <p:cNvPicPr/>
              <p:nvPr/>
            </p:nvPicPr>
            <p:blipFill>
              <a:blip r:embed="rId5"/>
              <a:stretch>
                <a:fillRect/>
              </a:stretch>
            </p:blipFill>
            <p:spPr>
              <a:xfrm>
                <a:off x="9545610" y="5621327"/>
                <a:ext cx="18000" cy="18000"/>
              </a:xfrm>
              <a:prstGeom prst="rect">
                <a:avLst/>
              </a:prstGeom>
            </p:spPr>
          </p:pic>
        </mc:Fallback>
      </mc:AlternateContent>
      <p:sp>
        <p:nvSpPr>
          <p:cNvPr id="9" name="TextBox 8">
            <a:extLst>
              <a:ext uri="{FF2B5EF4-FFF2-40B4-BE49-F238E27FC236}">
                <a16:creationId xmlns:a16="http://schemas.microsoft.com/office/drawing/2014/main" id="{F7F515C8-FD7E-5E3E-F184-864FF389022B}"/>
              </a:ext>
            </a:extLst>
          </p:cNvPr>
          <p:cNvSpPr txBox="1"/>
          <p:nvPr/>
        </p:nvSpPr>
        <p:spPr>
          <a:xfrm>
            <a:off x="6355884" y="2046716"/>
            <a:ext cx="5083058" cy="3970318"/>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How are the parts of the system organized or interconnected?</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sng" strike="noStrike" kern="1200" cap="none" spc="0" normalizeH="0" baseline="0" noProof="0" dirty="0">
                <a:ln>
                  <a:noFill/>
                </a:ln>
                <a:solidFill>
                  <a:prstClr val="black"/>
                </a:solidFill>
                <a:effectLst/>
                <a:uLnTx/>
                <a:uFillTx/>
                <a:latin typeface="Century Gothic" panose="020B0502020202020204"/>
                <a:ea typeface="+mn-ea"/>
                <a:cs typeface="Arial"/>
                <a:sym typeface="Arial"/>
              </a:rPr>
              <a:t>The less </a:t>
            </a: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alligators, </a:t>
            </a:r>
            <a:r>
              <a:rPr kumimoji="0" lang="en-US" sz="1800" b="1" i="0" u="sng" strike="noStrike" kern="1200" cap="none" spc="0" normalizeH="0" baseline="0" noProof="0" dirty="0">
                <a:ln>
                  <a:noFill/>
                </a:ln>
                <a:solidFill>
                  <a:prstClr val="black"/>
                </a:solidFill>
                <a:effectLst/>
                <a:uLnTx/>
                <a:uFillTx/>
                <a:latin typeface="Century Gothic" panose="020B0502020202020204"/>
                <a:ea typeface="+mn-ea"/>
                <a:cs typeface="Arial"/>
                <a:sym typeface="Arial"/>
              </a:rPr>
              <a:t>the less </a:t>
            </a: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alligator holes during the dry season. </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sng" strike="noStrike" kern="1200" cap="none" spc="0" normalizeH="0" baseline="0" noProof="0" dirty="0">
                <a:ln>
                  <a:noFill/>
                </a:ln>
                <a:solidFill>
                  <a:prstClr val="black"/>
                </a:solidFill>
                <a:effectLst/>
                <a:uLnTx/>
                <a:uFillTx/>
                <a:latin typeface="Century Gothic" panose="020B0502020202020204"/>
                <a:ea typeface="+mn-ea"/>
                <a:cs typeface="Arial"/>
                <a:sym typeface="Arial"/>
              </a:rPr>
              <a:t>The less </a:t>
            </a: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alligator holes, </a:t>
            </a:r>
            <a:r>
              <a:rPr kumimoji="0" lang="en-US" sz="1800" b="1" i="0" u="sng" strike="noStrike" kern="1200" cap="none" spc="0" normalizeH="0" baseline="0" noProof="0" dirty="0">
                <a:ln>
                  <a:noFill/>
                </a:ln>
                <a:solidFill>
                  <a:prstClr val="black"/>
                </a:solidFill>
                <a:effectLst/>
                <a:uLnTx/>
                <a:uFillTx/>
                <a:latin typeface="Century Gothic" panose="020B0502020202020204"/>
                <a:ea typeface="+mn-ea"/>
                <a:cs typeface="Arial"/>
                <a:sym typeface="Arial"/>
              </a:rPr>
              <a:t>the less </a:t>
            </a: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insects, fish and birds.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sng" strike="noStrike" kern="1200" cap="none" spc="0" normalizeH="0" baseline="0" noProof="0" dirty="0">
                <a:ln>
                  <a:noFill/>
                </a:ln>
                <a:solidFill>
                  <a:prstClr val="black"/>
                </a:solidFill>
                <a:effectLst/>
                <a:uLnTx/>
                <a:uFillTx/>
                <a:latin typeface="Century Gothic" panose="020B0502020202020204"/>
                <a:ea typeface="+mn-ea"/>
                <a:cs typeface="Arial"/>
                <a:sym typeface="Arial"/>
              </a:rPr>
              <a:t>The less </a:t>
            </a: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insects and fish, </a:t>
            </a:r>
            <a:r>
              <a:rPr kumimoji="0" lang="en-US" sz="1800" b="1" i="0" u="sng" strike="noStrike" kern="1200" cap="none" spc="0" normalizeH="0" baseline="0" noProof="0" dirty="0">
                <a:ln>
                  <a:noFill/>
                </a:ln>
                <a:solidFill>
                  <a:prstClr val="black"/>
                </a:solidFill>
                <a:effectLst/>
                <a:uLnTx/>
                <a:uFillTx/>
                <a:latin typeface="Century Gothic" panose="020B0502020202020204"/>
                <a:ea typeface="+mn-ea"/>
                <a:cs typeface="Arial"/>
                <a:sym typeface="Arial"/>
              </a:rPr>
              <a:t>the less </a:t>
            </a: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birds.</a:t>
            </a:r>
          </a:p>
          <a:p>
            <a:pPr marL="1200150" marR="0" lvl="2"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Means changing in the same direction.</a:t>
            </a:r>
          </a:p>
          <a:p>
            <a:pPr marL="1200150" marR="0" lvl="2"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Means changing in the opposite direction.  </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sng" strike="noStrike" kern="1200" cap="none" spc="0" normalizeH="0" baseline="0" noProof="0" dirty="0">
                <a:ln>
                  <a:noFill/>
                </a:ln>
                <a:solidFill>
                  <a:prstClr val="black"/>
                </a:solidFill>
                <a:effectLst/>
                <a:uLnTx/>
                <a:uFillTx/>
                <a:latin typeface="Century Gothic" panose="020B0502020202020204"/>
                <a:ea typeface="+mn-ea"/>
                <a:cs typeface="Arial"/>
                <a:sym typeface="Arial"/>
              </a:rPr>
              <a:t>The more </a:t>
            </a: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development, </a:t>
            </a:r>
            <a:r>
              <a:rPr kumimoji="0" lang="en-US" sz="1800" b="1" i="0" u="sng" strike="noStrike" kern="1200" cap="none" spc="0" normalizeH="0" baseline="0" noProof="0" dirty="0">
                <a:ln>
                  <a:noFill/>
                </a:ln>
                <a:solidFill>
                  <a:prstClr val="black"/>
                </a:solidFill>
                <a:effectLst/>
                <a:uLnTx/>
                <a:uFillTx/>
                <a:latin typeface="Century Gothic" panose="020B0502020202020204"/>
                <a:ea typeface="+mn-ea"/>
                <a:cs typeface="Arial"/>
                <a:sym typeface="Arial"/>
              </a:rPr>
              <a:t>the less </a:t>
            </a: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habitat.</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sng" strike="noStrike" kern="1200" cap="none" spc="0" normalizeH="0" baseline="0" noProof="0" dirty="0">
                <a:ln>
                  <a:noFill/>
                </a:ln>
                <a:solidFill>
                  <a:prstClr val="black"/>
                </a:solidFill>
                <a:effectLst/>
                <a:uLnTx/>
                <a:uFillTx/>
                <a:latin typeface="Century Gothic" panose="020B0502020202020204"/>
                <a:ea typeface="+mn-ea"/>
                <a:cs typeface="Arial"/>
                <a:sym typeface="Arial"/>
              </a:rPr>
              <a:t>The less </a:t>
            </a: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habitat, </a:t>
            </a:r>
            <a:r>
              <a:rPr kumimoji="0" lang="en-US" sz="1800" b="1" i="0" u="sng" strike="noStrike" kern="1200" cap="none" spc="0" normalizeH="0" baseline="0" noProof="0" dirty="0">
                <a:ln>
                  <a:noFill/>
                </a:ln>
                <a:solidFill>
                  <a:prstClr val="black"/>
                </a:solidFill>
                <a:effectLst/>
                <a:uLnTx/>
                <a:uFillTx/>
                <a:latin typeface="Century Gothic" panose="020B0502020202020204"/>
                <a:ea typeface="+mn-ea"/>
                <a:cs typeface="Arial"/>
                <a:sym typeface="Arial"/>
              </a:rPr>
              <a:t>the less </a:t>
            </a: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alligators.</a:t>
            </a:r>
          </a:p>
        </p:txBody>
      </p:sp>
      <p:pic>
        <p:nvPicPr>
          <p:cNvPr id="12" name="Content Placeholder 17" descr="A picture containing text, reptile, crocodilian reptile&#10;&#10;Description automatically generated">
            <a:extLst>
              <a:ext uri="{FF2B5EF4-FFF2-40B4-BE49-F238E27FC236}">
                <a16:creationId xmlns:a16="http://schemas.microsoft.com/office/drawing/2014/main" id="{3E0B2812-8B77-A782-EE42-2588E9FEFA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51169" y="435845"/>
            <a:ext cx="1334918" cy="1068998"/>
          </a:xfrm>
          <a:prstGeom prst="rect">
            <a:avLst/>
          </a:prstGeom>
        </p:spPr>
      </p:pic>
      <p:sp>
        <p:nvSpPr>
          <p:cNvPr id="13" name="Oval 12">
            <a:extLst>
              <a:ext uri="{FF2B5EF4-FFF2-40B4-BE49-F238E27FC236}">
                <a16:creationId xmlns:a16="http://schemas.microsoft.com/office/drawing/2014/main" id="{22619FCC-F22C-9391-7E7A-784D539BB57C}"/>
              </a:ext>
            </a:extLst>
          </p:cNvPr>
          <p:cNvSpPr/>
          <p:nvPr/>
        </p:nvSpPr>
        <p:spPr>
          <a:xfrm>
            <a:off x="2068698" y="2622789"/>
            <a:ext cx="2633542" cy="230832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sym typeface="Arial"/>
            </a:endParaRPr>
          </a:p>
        </p:txBody>
      </p:sp>
      <p:sp>
        <p:nvSpPr>
          <p:cNvPr id="5" name="TextBox 4">
            <a:extLst>
              <a:ext uri="{FF2B5EF4-FFF2-40B4-BE49-F238E27FC236}">
                <a16:creationId xmlns:a16="http://schemas.microsoft.com/office/drawing/2014/main" id="{6B1A5D2F-68A2-70F4-29E0-85AA9B1958BB}"/>
              </a:ext>
            </a:extLst>
          </p:cNvPr>
          <p:cNvSpPr txBox="1"/>
          <p:nvPr/>
        </p:nvSpPr>
        <p:spPr>
          <a:xfrm>
            <a:off x="1317948" y="2456324"/>
            <a:ext cx="204255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Alligators</a:t>
            </a:r>
          </a:p>
        </p:txBody>
      </p:sp>
      <p:sp>
        <p:nvSpPr>
          <p:cNvPr id="6" name="TextBox 5">
            <a:extLst>
              <a:ext uri="{FF2B5EF4-FFF2-40B4-BE49-F238E27FC236}">
                <a16:creationId xmlns:a16="http://schemas.microsoft.com/office/drawing/2014/main" id="{B8553FAC-92A1-8248-972A-A7B2D8F3DA1B}"/>
              </a:ext>
            </a:extLst>
          </p:cNvPr>
          <p:cNvSpPr txBox="1"/>
          <p:nvPr/>
        </p:nvSpPr>
        <p:spPr>
          <a:xfrm>
            <a:off x="2645135" y="5084494"/>
            <a:ext cx="234080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Alligator Holes</a:t>
            </a:r>
          </a:p>
        </p:txBody>
      </p:sp>
      <p:sp>
        <p:nvSpPr>
          <p:cNvPr id="10" name="TextBox 9">
            <a:extLst>
              <a:ext uri="{FF2B5EF4-FFF2-40B4-BE49-F238E27FC236}">
                <a16:creationId xmlns:a16="http://schemas.microsoft.com/office/drawing/2014/main" id="{4F28E483-29B6-BF11-788E-B501F3723E39}"/>
              </a:ext>
            </a:extLst>
          </p:cNvPr>
          <p:cNvSpPr txBox="1"/>
          <p:nvPr/>
        </p:nvSpPr>
        <p:spPr>
          <a:xfrm>
            <a:off x="2971592" y="2192240"/>
            <a:ext cx="143591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Insects</a:t>
            </a:r>
          </a:p>
        </p:txBody>
      </p:sp>
      <p:sp>
        <p:nvSpPr>
          <p:cNvPr id="11" name="TextBox 10">
            <a:extLst>
              <a:ext uri="{FF2B5EF4-FFF2-40B4-BE49-F238E27FC236}">
                <a16:creationId xmlns:a16="http://schemas.microsoft.com/office/drawing/2014/main" id="{66015787-E08E-7D3B-E8CC-5CE9B4D566A5}"/>
              </a:ext>
            </a:extLst>
          </p:cNvPr>
          <p:cNvSpPr txBox="1"/>
          <p:nvPr/>
        </p:nvSpPr>
        <p:spPr>
          <a:xfrm>
            <a:off x="4161185" y="2530456"/>
            <a:ext cx="143591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Fish</a:t>
            </a:r>
          </a:p>
        </p:txBody>
      </p:sp>
      <p:sp>
        <p:nvSpPr>
          <p:cNvPr id="18" name="TextBox 17">
            <a:extLst>
              <a:ext uri="{FF2B5EF4-FFF2-40B4-BE49-F238E27FC236}">
                <a16:creationId xmlns:a16="http://schemas.microsoft.com/office/drawing/2014/main" id="{4A60D5E7-30C1-4730-31A2-B9E50E53CE28}"/>
              </a:ext>
            </a:extLst>
          </p:cNvPr>
          <p:cNvSpPr txBox="1"/>
          <p:nvPr/>
        </p:nvSpPr>
        <p:spPr>
          <a:xfrm>
            <a:off x="4751726" y="3660908"/>
            <a:ext cx="143591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Birds</a:t>
            </a:r>
          </a:p>
        </p:txBody>
      </p:sp>
      <p:cxnSp>
        <p:nvCxnSpPr>
          <p:cNvPr id="16" name="Straight Arrow Connector 15">
            <a:extLst>
              <a:ext uri="{FF2B5EF4-FFF2-40B4-BE49-F238E27FC236}">
                <a16:creationId xmlns:a16="http://schemas.microsoft.com/office/drawing/2014/main" id="{38C664CA-D7F8-FC21-5DA2-6400C3429E54}"/>
              </a:ext>
            </a:extLst>
          </p:cNvPr>
          <p:cNvCxnSpPr>
            <a:stCxn id="13" idx="1"/>
          </p:cNvCxnSpPr>
          <p:nvPr/>
        </p:nvCxnSpPr>
        <p:spPr>
          <a:xfrm>
            <a:off x="2454371" y="2960835"/>
            <a:ext cx="931098" cy="18249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40E4B49C-2283-A402-C4D4-F7AF30C42578}"/>
              </a:ext>
            </a:extLst>
          </p:cNvPr>
          <p:cNvCxnSpPr>
            <a:cxnSpLocks/>
          </p:cNvCxnSpPr>
          <p:nvPr/>
        </p:nvCxnSpPr>
        <p:spPr>
          <a:xfrm flipV="1">
            <a:off x="3385469" y="2807455"/>
            <a:ext cx="0" cy="18971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0DE42798-7E0C-0C81-B213-A4631C2209AB}"/>
              </a:ext>
            </a:extLst>
          </p:cNvPr>
          <p:cNvCxnSpPr/>
          <p:nvPr/>
        </p:nvCxnSpPr>
        <p:spPr>
          <a:xfrm flipV="1">
            <a:off x="3491345" y="2960835"/>
            <a:ext cx="570016" cy="18249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378217FC-AACB-F1C8-0D40-6BDF90836890}"/>
              </a:ext>
            </a:extLst>
          </p:cNvPr>
          <p:cNvCxnSpPr/>
          <p:nvPr/>
        </p:nvCxnSpPr>
        <p:spPr>
          <a:xfrm>
            <a:off x="4144488" y="2960835"/>
            <a:ext cx="403761" cy="6848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CA50204D-B4C2-6ACA-8D10-D59385A6D989}"/>
              </a:ext>
            </a:extLst>
          </p:cNvPr>
          <p:cNvCxnSpPr/>
          <p:nvPr/>
        </p:nvCxnSpPr>
        <p:spPr>
          <a:xfrm>
            <a:off x="3581105" y="2807455"/>
            <a:ext cx="915682" cy="10381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88B8730F-4C1B-F082-1731-3424E1250EB3}"/>
              </a:ext>
            </a:extLst>
          </p:cNvPr>
          <p:cNvSpPr txBox="1"/>
          <p:nvPr/>
        </p:nvSpPr>
        <p:spPr>
          <a:xfrm>
            <a:off x="1541882" y="5630327"/>
            <a:ext cx="3898926"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Connection Circle</a:t>
            </a:r>
          </a:p>
        </p:txBody>
      </p:sp>
      <p:sp>
        <p:nvSpPr>
          <p:cNvPr id="36" name="Plus Sign 35">
            <a:extLst>
              <a:ext uri="{FF2B5EF4-FFF2-40B4-BE49-F238E27FC236}">
                <a16:creationId xmlns:a16="http://schemas.microsoft.com/office/drawing/2014/main" id="{092CB30B-52DE-D0EA-8459-81B7375B1A79}"/>
              </a:ext>
            </a:extLst>
          </p:cNvPr>
          <p:cNvSpPr/>
          <p:nvPr/>
        </p:nvSpPr>
        <p:spPr>
          <a:xfrm>
            <a:off x="2950043" y="4572000"/>
            <a:ext cx="239791" cy="213756"/>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sym typeface="Arial"/>
            </a:endParaRPr>
          </a:p>
        </p:txBody>
      </p:sp>
      <p:sp>
        <p:nvSpPr>
          <p:cNvPr id="37" name="Plus Sign 36">
            <a:extLst>
              <a:ext uri="{FF2B5EF4-FFF2-40B4-BE49-F238E27FC236}">
                <a16:creationId xmlns:a16="http://schemas.microsoft.com/office/drawing/2014/main" id="{4453E92C-2F13-B418-43A1-1490DC982F3F}"/>
              </a:ext>
            </a:extLst>
          </p:cNvPr>
          <p:cNvSpPr/>
          <p:nvPr/>
        </p:nvSpPr>
        <p:spPr>
          <a:xfrm>
            <a:off x="3007061" y="2716471"/>
            <a:ext cx="239791" cy="213756"/>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sym typeface="Arial"/>
            </a:endParaRPr>
          </a:p>
        </p:txBody>
      </p:sp>
      <p:sp>
        <p:nvSpPr>
          <p:cNvPr id="38" name="Plus Sign 37">
            <a:extLst>
              <a:ext uri="{FF2B5EF4-FFF2-40B4-BE49-F238E27FC236}">
                <a16:creationId xmlns:a16="http://schemas.microsoft.com/office/drawing/2014/main" id="{BB378A36-3DE9-BDB2-7E18-1018052FF85E}"/>
              </a:ext>
            </a:extLst>
          </p:cNvPr>
          <p:cNvSpPr/>
          <p:nvPr/>
        </p:nvSpPr>
        <p:spPr>
          <a:xfrm>
            <a:off x="7337021" y="4045572"/>
            <a:ext cx="239791" cy="213756"/>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sym typeface="Arial"/>
            </a:endParaRPr>
          </a:p>
        </p:txBody>
      </p:sp>
      <p:sp>
        <p:nvSpPr>
          <p:cNvPr id="40" name="Plus Sign 39">
            <a:extLst>
              <a:ext uri="{FF2B5EF4-FFF2-40B4-BE49-F238E27FC236}">
                <a16:creationId xmlns:a16="http://schemas.microsoft.com/office/drawing/2014/main" id="{614EA61C-1107-780B-5653-CABA64984C11}"/>
              </a:ext>
            </a:extLst>
          </p:cNvPr>
          <p:cNvSpPr/>
          <p:nvPr/>
        </p:nvSpPr>
        <p:spPr>
          <a:xfrm>
            <a:off x="6847143" y="2675317"/>
            <a:ext cx="239791" cy="213756"/>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sym typeface="Arial"/>
            </a:endParaRPr>
          </a:p>
        </p:txBody>
      </p:sp>
      <p:sp>
        <p:nvSpPr>
          <p:cNvPr id="41" name="Plus Sign 40">
            <a:extLst>
              <a:ext uri="{FF2B5EF4-FFF2-40B4-BE49-F238E27FC236}">
                <a16:creationId xmlns:a16="http://schemas.microsoft.com/office/drawing/2014/main" id="{D7879F46-7EDD-AE57-BD09-0CB5F12E8B3B}"/>
              </a:ext>
            </a:extLst>
          </p:cNvPr>
          <p:cNvSpPr/>
          <p:nvPr/>
        </p:nvSpPr>
        <p:spPr>
          <a:xfrm>
            <a:off x="6852274" y="3215244"/>
            <a:ext cx="239791" cy="213756"/>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sym typeface="Arial"/>
            </a:endParaRPr>
          </a:p>
        </p:txBody>
      </p:sp>
      <p:sp>
        <p:nvSpPr>
          <p:cNvPr id="42" name="Plus Sign 41">
            <a:extLst>
              <a:ext uri="{FF2B5EF4-FFF2-40B4-BE49-F238E27FC236}">
                <a16:creationId xmlns:a16="http://schemas.microsoft.com/office/drawing/2014/main" id="{B670B210-5360-B2D4-FD53-93257749476B}"/>
              </a:ext>
            </a:extLst>
          </p:cNvPr>
          <p:cNvSpPr/>
          <p:nvPr/>
        </p:nvSpPr>
        <p:spPr>
          <a:xfrm>
            <a:off x="6856477" y="3766417"/>
            <a:ext cx="239791" cy="213756"/>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sym typeface="Arial"/>
            </a:endParaRPr>
          </a:p>
        </p:txBody>
      </p:sp>
      <p:sp>
        <p:nvSpPr>
          <p:cNvPr id="43" name="TextBox 42">
            <a:extLst>
              <a:ext uri="{FF2B5EF4-FFF2-40B4-BE49-F238E27FC236}">
                <a16:creationId xmlns:a16="http://schemas.microsoft.com/office/drawing/2014/main" id="{9B5B1317-0ED5-75A1-834E-42FCCB5D0578}"/>
              </a:ext>
            </a:extLst>
          </p:cNvPr>
          <p:cNvSpPr txBox="1"/>
          <p:nvPr/>
        </p:nvSpPr>
        <p:spPr>
          <a:xfrm>
            <a:off x="1313513" y="4535270"/>
            <a:ext cx="1196053"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Alligator habitat</a:t>
            </a:r>
          </a:p>
        </p:txBody>
      </p:sp>
      <p:sp>
        <p:nvSpPr>
          <p:cNvPr id="47" name="TextBox 46">
            <a:extLst>
              <a:ext uri="{FF2B5EF4-FFF2-40B4-BE49-F238E27FC236}">
                <a16:creationId xmlns:a16="http://schemas.microsoft.com/office/drawing/2014/main" id="{794CD6A9-628E-C6B9-8F01-6398038F3811}"/>
              </a:ext>
            </a:extLst>
          </p:cNvPr>
          <p:cNvSpPr txBox="1"/>
          <p:nvPr/>
        </p:nvSpPr>
        <p:spPr>
          <a:xfrm>
            <a:off x="4393032" y="4403827"/>
            <a:ext cx="1794607"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Land development</a:t>
            </a:r>
          </a:p>
        </p:txBody>
      </p:sp>
      <p:cxnSp>
        <p:nvCxnSpPr>
          <p:cNvPr id="49" name="Straight Arrow Connector 48">
            <a:extLst>
              <a:ext uri="{FF2B5EF4-FFF2-40B4-BE49-F238E27FC236}">
                <a16:creationId xmlns:a16="http://schemas.microsoft.com/office/drawing/2014/main" id="{51055FDB-DF89-168E-6C86-09D63EB1E2C8}"/>
              </a:ext>
            </a:extLst>
          </p:cNvPr>
          <p:cNvCxnSpPr/>
          <p:nvPr/>
        </p:nvCxnSpPr>
        <p:spPr>
          <a:xfrm flipH="1" flipV="1">
            <a:off x="2339225" y="4403827"/>
            <a:ext cx="1821960" cy="1681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659A6F2C-8A96-373B-E5BD-0A179ADB1464}"/>
              </a:ext>
            </a:extLst>
          </p:cNvPr>
          <p:cNvCxnSpPr>
            <a:endCxn id="13" idx="1"/>
          </p:cNvCxnSpPr>
          <p:nvPr/>
        </p:nvCxnSpPr>
        <p:spPr>
          <a:xfrm flipV="1">
            <a:off x="2339225" y="2960835"/>
            <a:ext cx="115146" cy="12984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2" name="Plus Sign 51">
            <a:extLst>
              <a:ext uri="{FF2B5EF4-FFF2-40B4-BE49-F238E27FC236}">
                <a16:creationId xmlns:a16="http://schemas.microsoft.com/office/drawing/2014/main" id="{703B575A-9F12-6F1B-68F6-D599866D8979}"/>
              </a:ext>
            </a:extLst>
          </p:cNvPr>
          <p:cNvSpPr/>
          <p:nvPr/>
        </p:nvSpPr>
        <p:spPr>
          <a:xfrm>
            <a:off x="2180484" y="2973749"/>
            <a:ext cx="239791" cy="213756"/>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sym typeface="Arial"/>
            </a:endParaRPr>
          </a:p>
        </p:txBody>
      </p:sp>
      <p:sp>
        <p:nvSpPr>
          <p:cNvPr id="53" name="Minus Sign 52">
            <a:extLst>
              <a:ext uri="{FF2B5EF4-FFF2-40B4-BE49-F238E27FC236}">
                <a16:creationId xmlns:a16="http://schemas.microsoft.com/office/drawing/2014/main" id="{078AB50F-BE6C-8BFE-A969-5872F28958E8}"/>
              </a:ext>
            </a:extLst>
          </p:cNvPr>
          <p:cNvSpPr/>
          <p:nvPr/>
        </p:nvSpPr>
        <p:spPr>
          <a:xfrm>
            <a:off x="7320886" y="4497192"/>
            <a:ext cx="272060" cy="369332"/>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sym typeface="Arial"/>
            </a:endParaRPr>
          </a:p>
        </p:txBody>
      </p:sp>
      <p:sp>
        <p:nvSpPr>
          <p:cNvPr id="54" name="Minus Sign 53">
            <a:extLst>
              <a:ext uri="{FF2B5EF4-FFF2-40B4-BE49-F238E27FC236}">
                <a16:creationId xmlns:a16="http://schemas.microsoft.com/office/drawing/2014/main" id="{739DCEDC-D62E-5696-2867-9F8E5DE4E03A}"/>
              </a:ext>
            </a:extLst>
          </p:cNvPr>
          <p:cNvSpPr/>
          <p:nvPr/>
        </p:nvSpPr>
        <p:spPr>
          <a:xfrm>
            <a:off x="2365061" y="4042660"/>
            <a:ext cx="272060" cy="369332"/>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sym typeface="Arial"/>
            </a:endParaRPr>
          </a:p>
        </p:txBody>
      </p:sp>
      <p:sp>
        <p:nvSpPr>
          <p:cNvPr id="59" name="Plus Sign 58">
            <a:extLst>
              <a:ext uri="{FF2B5EF4-FFF2-40B4-BE49-F238E27FC236}">
                <a16:creationId xmlns:a16="http://schemas.microsoft.com/office/drawing/2014/main" id="{24EC1911-18AD-48C0-7524-A0F1AD34D93D}"/>
              </a:ext>
            </a:extLst>
          </p:cNvPr>
          <p:cNvSpPr/>
          <p:nvPr/>
        </p:nvSpPr>
        <p:spPr>
          <a:xfrm>
            <a:off x="4342554" y="3863939"/>
            <a:ext cx="239791" cy="213756"/>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sym typeface="Arial"/>
            </a:endParaRPr>
          </a:p>
        </p:txBody>
      </p:sp>
    </p:spTree>
    <p:extLst>
      <p:ext uri="{BB962C8B-B14F-4D97-AF65-F5344CB8AC3E}">
        <p14:creationId xmlns:p14="http://schemas.microsoft.com/office/powerpoint/2010/main" val="3949769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
                                            <p:txEl>
                                              <p:pRg st="3" end="3"/>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9">
                                            <p:txEl>
                                              <p:pRg st="5" end="5"/>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9">
                                            <p:txEl>
                                              <p:pRg st="6" end="6"/>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66"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68"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70"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71"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4"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5"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6"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72"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8"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73"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50"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74"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75" name="Group 52">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76"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5"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77"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7"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8"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9"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60"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61"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62"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63"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4"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5"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7" name="Rectangle 66">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69" name="Freeform 11">
            <a:extLst>
              <a:ext uri="{FF2B5EF4-FFF2-40B4-BE49-F238E27FC236}">
                <a16:creationId xmlns:a16="http://schemas.microsoft.com/office/drawing/2014/main" id="{7326F4E6-9131-42DA-97B2-0BA8D1E25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2" name="Title 1">
            <a:extLst>
              <a:ext uri="{FF2B5EF4-FFF2-40B4-BE49-F238E27FC236}">
                <a16:creationId xmlns:a16="http://schemas.microsoft.com/office/drawing/2014/main" id="{8E517437-3193-44A2-BE39-E3DEBBB1E087}"/>
              </a:ext>
            </a:extLst>
          </p:cNvPr>
          <p:cNvSpPr>
            <a:spLocks noGrp="1"/>
          </p:cNvSpPr>
          <p:nvPr>
            <p:ph type="title"/>
          </p:nvPr>
        </p:nvSpPr>
        <p:spPr>
          <a:xfrm>
            <a:off x="2592925" y="624110"/>
            <a:ext cx="8911687" cy="1280890"/>
          </a:xfrm>
        </p:spPr>
        <p:txBody>
          <a:bodyPr vert="horz" lIns="91440" tIns="45720" rIns="91440" bIns="45720" rtlCol="0" anchor="t">
            <a:normAutofit/>
          </a:bodyPr>
          <a:lstStyle/>
          <a:p>
            <a:r>
              <a:rPr lang="en-US" b="1" i="1"/>
              <a:t>Who Lives in an Alligator Hole? </a:t>
            </a:r>
            <a:br>
              <a:rPr lang="en-US" b="1" i="1"/>
            </a:br>
            <a:r>
              <a:rPr lang="en-US" b="1"/>
              <a:t>Example: Structure</a:t>
            </a:r>
            <a:endParaRPr lang="en-US"/>
          </a:p>
        </p:txBody>
      </p:sp>
      <p:sp>
        <p:nvSpPr>
          <p:cNvPr id="3" name="Slide Number Placeholder 2">
            <a:extLst>
              <a:ext uri="{FF2B5EF4-FFF2-40B4-BE49-F238E27FC236}">
                <a16:creationId xmlns:a16="http://schemas.microsoft.com/office/drawing/2014/main" id="{EC96E0B3-AB5A-428E-982D-A8755D53DEA2}"/>
              </a:ext>
            </a:extLst>
          </p:cNvPr>
          <p:cNvSpPr>
            <a:spLocks noGrp="1"/>
          </p:cNvSpPr>
          <p:nvPr>
            <p:ph type="sldNum" sz="quarter" idx="12"/>
          </p:nvPr>
        </p:nvSpPr>
        <p:spPr>
          <a:xfrm>
            <a:off x="531812" y="787782"/>
            <a:ext cx="779767" cy="365125"/>
          </a:xfrm>
        </p:spPr>
        <p:txBody>
          <a:bodyPr vert="horz" lIns="91440" tIns="45720" rIns="91440" bIns="45720" rtlCol="0" anchor="ctr">
            <a:norm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fld id="{9CD8D479-8942-46E8-A226-A4E01F7A105C}" type="slidenum">
              <a:rPr kumimoji="0" lang="en-US" sz="1900" b="0" i="0" u="none" strike="noStrike" kern="1200" cap="none" spc="0" normalizeH="0" baseline="0" noProof="0" smtClean="0">
                <a:ln>
                  <a:noFill/>
                </a:ln>
                <a:solidFill>
                  <a:srgbClr val="FEFFFF"/>
                </a:solidFill>
                <a:effectLst/>
                <a:uLnTx/>
                <a:uFillTx/>
                <a:latin typeface="Century Gothic" panose="020B0502020202020204"/>
                <a:ea typeface="+mn-ea"/>
                <a:cs typeface="Arial"/>
                <a:sym typeface="Arial"/>
              </a:rPr>
              <a:pPr marL="0" marR="0" lvl="0" indent="0" algn="r" defTabSz="914400" rtl="0" eaLnBrk="1" fontAlgn="auto" latinLnBrk="0" hangingPunct="1">
                <a:lnSpc>
                  <a:spcPct val="90000"/>
                </a:lnSpc>
                <a:spcBef>
                  <a:spcPts val="0"/>
                </a:spcBef>
                <a:spcAft>
                  <a:spcPts val="600"/>
                </a:spcAft>
                <a:buClrTx/>
                <a:buSzTx/>
                <a:buFontTx/>
                <a:buNone/>
                <a:tabLst/>
                <a:defRPr/>
              </a:pPr>
              <a:t>13</a:t>
            </a:fld>
            <a:endParaRPr kumimoji="0" lang="en-US" sz="1900" b="0" i="0" u="none" strike="noStrike" kern="1200" cap="none" spc="0" normalizeH="0" baseline="0" noProof="0">
              <a:ln>
                <a:noFill/>
              </a:ln>
              <a:solidFill>
                <a:srgbClr val="FEFFFF"/>
              </a:solidFill>
              <a:effectLst/>
              <a:uLnTx/>
              <a:uFillTx/>
              <a:latin typeface="Century Gothic" panose="020B0502020202020204"/>
              <a:ea typeface="+mn-ea"/>
              <a:cs typeface="Arial"/>
              <a:sym typeface="Arial"/>
            </a:endParaRPr>
          </a:p>
        </p:txBody>
      </p:sp>
      <p:sp>
        <p:nvSpPr>
          <p:cNvPr id="34" name="Content Placeholder 16">
            <a:extLst>
              <a:ext uri="{FF2B5EF4-FFF2-40B4-BE49-F238E27FC236}">
                <a16:creationId xmlns:a16="http://schemas.microsoft.com/office/drawing/2014/main" id="{1732A19D-552A-5771-B1E3-1E5CDEF3B612}"/>
              </a:ext>
            </a:extLst>
          </p:cNvPr>
          <p:cNvSpPr txBox="1">
            <a:spLocks/>
          </p:cNvSpPr>
          <p:nvPr/>
        </p:nvSpPr>
        <p:spPr>
          <a:xfrm>
            <a:off x="2589212" y="2125362"/>
            <a:ext cx="5835121" cy="378586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342900" marR="0" lvl="0" indent="-342900" algn="l" defTabSz="457200" rtl="0" eaLnBrk="1" fontAlgn="auto" latinLnBrk="0" hangingPunct="1">
              <a:lnSpc>
                <a:spcPct val="100000"/>
              </a:lnSpc>
              <a:spcBef>
                <a:spcPts val="1000"/>
              </a:spcBef>
              <a:spcAft>
                <a:spcPts val="0"/>
              </a:spcAft>
              <a:buClr>
                <a:srgbClr val="A53010"/>
              </a:buClr>
              <a:buSzTx/>
              <a:buFont typeface="Wingdings 3" charset="2"/>
              <a:buChar char=""/>
              <a:tabLst/>
              <a:defRPr/>
            </a:pPr>
            <a:r>
              <a:rPr kumimoji="0" lang="en-US" sz="1800" b="1" i="0" u="none" strike="noStrike" kern="1200" cap="none" spc="0" normalizeH="0" baseline="0" noProof="0">
                <a:ln>
                  <a:noFill/>
                </a:ln>
                <a:solidFill>
                  <a:prstClr val="black">
                    <a:lumMod val="75000"/>
                    <a:lumOff val="25000"/>
                  </a:prstClr>
                </a:solidFill>
                <a:effectLst/>
                <a:uLnTx/>
                <a:uFillTx/>
                <a:latin typeface="Century Gothic" panose="020B0502020202020204"/>
                <a:ea typeface="+mn-ea"/>
                <a:cs typeface="+mn-cs"/>
                <a:sym typeface="Arial"/>
              </a:rPr>
              <a:t>What policies, laws or physical structures influenced the patterns?</a:t>
            </a:r>
          </a:p>
          <a:p>
            <a:pPr marL="742950" marR="0" lvl="1" indent="-285750" algn="l" defTabSz="457200" rtl="0" eaLnBrk="1" fontAlgn="auto" latinLnBrk="0" hangingPunct="1">
              <a:lnSpc>
                <a:spcPct val="100000"/>
              </a:lnSpc>
              <a:spcBef>
                <a:spcPts val="1000"/>
              </a:spcBef>
              <a:spcAft>
                <a:spcPts val="0"/>
              </a:spcAft>
              <a:buClr>
                <a:srgbClr val="A53010"/>
              </a:buClr>
              <a:buSzTx/>
              <a:buFont typeface="Wingdings 3" charset="2"/>
              <a:buChar char=""/>
              <a:tabLst/>
              <a:defRPr/>
            </a:pPr>
            <a:r>
              <a:rPr kumimoji="0" lang="en-US" sz="1600" b="0" i="0" u="none" strike="noStrike" kern="1200" cap="none" spc="0" normalizeH="0" baseline="0" noProof="0">
                <a:ln>
                  <a:noFill/>
                </a:ln>
                <a:solidFill>
                  <a:prstClr val="black">
                    <a:lumMod val="75000"/>
                    <a:lumOff val="25000"/>
                  </a:prstClr>
                </a:solidFill>
                <a:effectLst/>
                <a:uLnTx/>
                <a:uFillTx/>
                <a:latin typeface="Century Gothic" panose="020B0502020202020204"/>
                <a:ea typeface="+mn-ea"/>
                <a:cs typeface="+mn-cs"/>
                <a:sym typeface="Arial"/>
              </a:rPr>
              <a:t>Engineers were allowed to build canals and make dams.</a:t>
            </a:r>
          </a:p>
          <a:p>
            <a:pPr marL="742950" marR="0" lvl="1" indent="-285750" algn="l" defTabSz="457200" rtl="0" eaLnBrk="1" fontAlgn="auto" latinLnBrk="0" hangingPunct="1">
              <a:lnSpc>
                <a:spcPct val="100000"/>
              </a:lnSpc>
              <a:spcBef>
                <a:spcPts val="1000"/>
              </a:spcBef>
              <a:spcAft>
                <a:spcPts val="0"/>
              </a:spcAft>
              <a:buClr>
                <a:srgbClr val="A53010"/>
              </a:buClr>
              <a:buSzTx/>
              <a:buFont typeface="Wingdings 3" charset="2"/>
              <a:buChar char=""/>
              <a:tabLst/>
              <a:defRPr/>
            </a:pPr>
            <a:r>
              <a:rPr kumimoji="0" lang="en-US" sz="1600" b="0" i="0" u="none" strike="noStrike" kern="1200" cap="none" spc="0" normalizeH="0" baseline="0" noProof="0">
                <a:ln>
                  <a:noFill/>
                </a:ln>
                <a:solidFill>
                  <a:prstClr val="black">
                    <a:lumMod val="75000"/>
                    <a:lumOff val="25000"/>
                  </a:prstClr>
                </a:solidFill>
                <a:effectLst/>
                <a:uLnTx/>
                <a:uFillTx/>
                <a:latin typeface="Century Gothic" panose="020B0502020202020204"/>
                <a:ea typeface="+mn-ea"/>
                <a:cs typeface="+mn-cs"/>
                <a:sym typeface="Arial"/>
              </a:rPr>
              <a:t>Wetlands were turned into farms, roads, malls, houses, and golf courses.</a:t>
            </a:r>
          </a:p>
          <a:p>
            <a:pPr marL="742950" marR="0" lvl="1" indent="-285750" algn="l" defTabSz="457200" rtl="0" eaLnBrk="1" fontAlgn="auto" latinLnBrk="0" hangingPunct="1">
              <a:lnSpc>
                <a:spcPct val="100000"/>
              </a:lnSpc>
              <a:spcBef>
                <a:spcPts val="1000"/>
              </a:spcBef>
              <a:spcAft>
                <a:spcPts val="0"/>
              </a:spcAft>
              <a:buClr>
                <a:srgbClr val="A53010"/>
              </a:buClr>
              <a:buSzTx/>
              <a:buFont typeface="Wingdings 3" charset="2"/>
              <a:buChar char=""/>
              <a:tabLst/>
              <a:defRPr/>
            </a:pPr>
            <a:endParaRPr kumimoji="0" lang="en-US" sz="1600" b="0" i="0" u="none" strike="noStrike" kern="1200" cap="none" spc="0" normalizeH="0" baseline="0" noProof="0">
              <a:ln>
                <a:noFill/>
              </a:ln>
              <a:solidFill>
                <a:prstClr val="black">
                  <a:lumMod val="75000"/>
                  <a:lumOff val="25000"/>
                </a:prstClr>
              </a:solidFill>
              <a:effectLst/>
              <a:uLnTx/>
              <a:uFillTx/>
              <a:latin typeface="Century Gothic" panose="020B0502020202020204"/>
              <a:ea typeface="+mn-ea"/>
              <a:cs typeface="+mn-cs"/>
              <a:sym typeface="Arial"/>
            </a:endParaRPr>
          </a:p>
        </p:txBody>
      </p:sp>
      <p:pic>
        <p:nvPicPr>
          <p:cNvPr id="12" name="Content Placeholder 17" descr="A picture containing text, reptile, crocodilian reptile&#10;&#10;Description automatically generated">
            <a:extLst>
              <a:ext uri="{FF2B5EF4-FFF2-40B4-BE49-F238E27FC236}">
                <a16:creationId xmlns:a16="http://schemas.microsoft.com/office/drawing/2014/main" id="{3E0B2812-8B77-A782-EE42-2588E9FEFA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31452" y="2848085"/>
            <a:ext cx="2873159" cy="2300816"/>
          </a:xfrm>
          <a:prstGeom prst="rect">
            <a:avLst/>
          </a:prstGeom>
        </p:spPr>
      </p:pic>
      <mc:AlternateContent xmlns:mc="http://schemas.openxmlformats.org/markup-compatibility/2006" xmlns:p14="http://schemas.microsoft.com/office/powerpoint/2010/main">
        <mc:Choice Requires="p14">
          <p:contentPart p14:bwMode="auto" r:id="rId3">
            <p14:nvContentPartPr>
              <p14:cNvPr id="20" name="Ink 19">
                <a:extLst>
                  <a:ext uri="{FF2B5EF4-FFF2-40B4-BE49-F238E27FC236}">
                    <a16:creationId xmlns:a16="http://schemas.microsoft.com/office/drawing/2014/main" id="{80914192-D7B9-4343-9394-B4DF63FC0542}"/>
                  </a:ext>
                </a:extLst>
              </p14:cNvPr>
              <p14:cNvContentPartPr/>
              <p14:nvPr/>
            </p14:nvContentPartPr>
            <p14:xfrm>
              <a:off x="12957992" y="2622789"/>
              <a:ext cx="360" cy="360"/>
            </p14:xfrm>
          </p:contentPart>
        </mc:Choice>
        <mc:Fallback xmlns="">
          <p:pic>
            <p:nvPicPr>
              <p:cNvPr id="20" name="Ink 19">
                <a:extLst>
                  <a:ext uri="{FF2B5EF4-FFF2-40B4-BE49-F238E27FC236}">
                    <a16:creationId xmlns:a16="http://schemas.microsoft.com/office/drawing/2014/main" id="{80914192-D7B9-4343-9394-B4DF63FC0542}"/>
                  </a:ext>
                </a:extLst>
              </p:cNvPr>
              <p:cNvPicPr/>
              <p:nvPr/>
            </p:nvPicPr>
            <p:blipFill>
              <a:blip r:embed="rId4"/>
              <a:stretch>
                <a:fillRect/>
              </a:stretch>
            </p:blipFill>
            <p:spPr>
              <a:xfrm>
                <a:off x="12939992" y="2604789"/>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9A69A51C-C030-15F4-E363-C021F6E0BCD3}"/>
                  </a:ext>
                </a:extLst>
              </p14:cNvPr>
              <p14:cNvContentPartPr/>
              <p14:nvPr/>
            </p14:nvContentPartPr>
            <p14:xfrm>
              <a:off x="9554610" y="5630327"/>
              <a:ext cx="360" cy="360"/>
            </p14:xfrm>
          </p:contentPart>
        </mc:Choice>
        <mc:Fallback xmlns="">
          <p:pic>
            <p:nvPicPr>
              <p:cNvPr id="7" name="Ink 6">
                <a:extLst>
                  <a:ext uri="{FF2B5EF4-FFF2-40B4-BE49-F238E27FC236}">
                    <a16:creationId xmlns:a16="http://schemas.microsoft.com/office/drawing/2014/main" id="{9A69A51C-C030-15F4-E363-C021F6E0BCD3}"/>
                  </a:ext>
                </a:extLst>
              </p:cNvPr>
              <p:cNvPicPr/>
              <p:nvPr/>
            </p:nvPicPr>
            <p:blipFill>
              <a:blip r:embed="rId6"/>
              <a:stretch>
                <a:fillRect/>
              </a:stretch>
            </p:blipFill>
            <p:spPr>
              <a:xfrm>
                <a:off x="9545610" y="5621327"/>
                <a:ext cx="18000" cy="18000"/>
              </a:xfrm>
              <a:prstGeom prst="rect">
                <a:avLst/>
              </a:prstGeom>
            </p:spPr>
          </p:pic>
        </mc:Fallback>
      </mc:AlternateContent>
    </p:spTree>
    <p:extLst>
      <p:ext uri="{BB962C8B-B14F-4D97-AF65-F5344CB8AC3E}">
        <p14:creationId xmlns:p14="http://schemas.microsoft.com/office/powerpoint/2010/main" val="1637542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17437-3193-44A2-BE39-E3DEBBB1E087}"/>
              </a:ext>
            </a:extLst>
          </p:cNvPr>
          <p:cNvSpPr>
            <a:spLocks noGrp="1"/>
          </p:cNvSpPr>
          <p:nvPr>
            <p:ph type="title"/>
          </p:nvPr>
        </p:nvSpPr>
        <p:spPr>
          <a:xfrm>
            <a:off x="1881720" y="282861"/>
            <a:ext cx="9404723" cy="1073340"/>
          </a:xfrm>
        </p:spPr>
        <p:txBody>
          <a:bodyPr anchor="b">
            <a:normAutofit fontScale="90000"/>
          </a:bodyPr>
          <a:lstStyle/>
          <a:p>
            <a:r>
              <a:rPr lang="en-US" sz="3600" b="1" dirty="0"/>
              <a:t>Introduction to </a:t>
            </a:r>
            <a:r>
              <a:rPr lang="en-US" b="1" dirty="0"/>
              <a:t>Mental Models</a:t>
            </a:r>
            <a:r>
              <a:rPr lang="en-US" dirty="0"/>
              <a:t>: What perceptions, beliefs and values do we have?</a:t>
            </a:r>
          </a:p>
        </p:txBody>
      </p:sp>
      <p:sp>
        <p:nvSpPr>
          <p:cNvPr id="3" name="Slide Number Placeholder 2">
            <a:extLst>
              <a:ext uri="{FF2B5EF4-FFF2-40B4-BE49-F238E27FC236}">
                <a16:creationId xmlns:a16="http://schemas.microsoft.com/office/drawing/2014/main" id="{EC96E0B3-AB5A-428E-982D-A8755D53DEA2}"/>
              </a:ext>
            </a:extLst>
          </p:cNvPr>
          <p:cNvSpPr>
            <a:spLocks noGrp="1"/>
          </p:cNvSpPr>
          <p:nvPr>
            <p:ph type="sldNum" sz="quarter" idx="12"/>
          </p:nvPr>
        </p:nvSpPr>
        <p:spPr/>
        <p:txBody>
          <a:bodyPr anchor="ct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9CD8D479-8942-46E8-A226-A4E01F7A105C}" type="slidenum">
              <a:rPr kumimoji="0" lang="en-US" sz="1000" b="0" i="0" u="none" strike="noStrike" kern="1200" cap="none" spc="0" normalizeH="0" baseline="0" noProof="0" smtClean="0">
                <a:ln>
                  <a:noFill/>
                </a:ln>
                <a:solidFill>
                  <a:srgbClr val="FEFFFF"/>
                </a:solidFill>
                <a:effectLst/>
                <a:uLnTx/>
                <a:uFillTx/>
                <a:latin typeface="Century Gothic" panose="020B0502020202020204"/>
                <a:ea typeface="+mn-ea"/>
                <a:cs typeface="Arial"/>
                <a:sym typeface="Arial"/>
              </a:rPr>
              <a:pPr marL="0" marR="0" lvl="0" indent="0" algn="r" defTabSz="457200" rtl="0" eaLnBrk="1" fontAlgn="auto" latinLnBrk="0" hangingPunct="1">
                <a:lnSpc>
                  <a:spcPct val="90000"/>
                </a:lnSpc>
                <a:spcBef>
                  <a:spcPts val="0"/>
                </a:spcBef>
                <a:spcAft>
                  <a:spcPts val="600"/>
                </a:spcAft>
                <a:buClrTx/>
                <a:buSzTx/>
                <a:buFontTx/>
                <a:buNone/>
                <a:tabLst/>
                <a:defRPr/>
              </a:pPr>
              <a:t>14</a:t>
            </a:fld>
            <a:endParaRPr kumimoji="0" lang="en-US" sz="1000" b="0" i="0" u="none" strike="noStrike" kern="1200" cap="none" spc="0" normalizeH="0" baseline="0" noProof="0">
              <a:ln>
                <a:noFill/>
              </a:ln>
              <a:solidFill>
                <a:srgbClr val="FEFFFF"/>
              </a:solidFill>
              <a:effectLst/>
              <a:uLnTx/>
              <a:uFillTx/>
              <a:latin typeface="Century Gothic" panose="020B0502020202020204"/>
              <a:ea typeface="+mn-ea"/>
              <a:cs typeface="Arial"/>
              <a:sym typeface="Arial"/>
            </a:endParaRPr>
          </a:p>
        </p:txBody>
      </p:sp>
      <p:pic>
        <p:nvPicPr>
          <p:cNvPr id="8" name="Picture 7" descr="Diagram&#10;&#10;Description automatically generated">
            <a:extLst>
              <a:ext uri="{FF2B5EF4-FFF2-40B4-BE49-F238E27FC236}">
                <a16:creationId xmlns:a16="http://schemas.microsoft.com/office/drawing/2014/main" id="{CC6FD492-C4C0-47C8-AB5B-937A767580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1110" y="1623995"/>
            <a:ext cx="2757169" cy="3738537"/>
          </a:xfrm>
          <a:prstGeom prst="rect">
            <a:avLst/>
          </a:prstGeom>
          <a:noFill/>
        </p:spPr>
      </p:pic>
      <mc:AlternateContent xmlns:mc="http://schemas.openxmlformats.org/markup-compatibility/2006" xmlns:p14="http://schemas.microsoft.com/office/powerpoint/2010/main">
        <mc:Choice Requires="p14">
          <p:contentPart p14:bwMode="auto" r:id="rId3">
            <p14:nvContentPartPr>
              <p14:cNvPr id="20" name="Ink 19">
                <a:extLst>
                  <a:ext uri="{FF2B5EF4-FFF2-40B4-BE49-F238E27FC236}">
                    <a16:creationId xmlns:a16="http://schemas.microsoft.com/office/drawing/2014/main" id="{80914192-D7B9-4343-9394-B4DF63FC0542}"/>
                  </a:ext>
                </a:extLst>
              </p14:cNvPr>
              <p14:cNvContentPartPr/>
              <p14:nvPr/>
            </p14:nvContentPartPr>
            <p14:xfrm>
              <a:off x="12957992" y="2622789"/>
              <a:ext cx="360" cy="360"/>
            </p14:xfrm>
          </p:contentPart>
        </mc:Choice>
        <mc:Fallback xmlns="">
          <p:pic>
            <p:nvPicPr>
              <p:cNvPr id="20" name="Ink 19">
                <a:extLst>
                  <a:ext uri="{FF2B5EF4-FFF2-40B4-BE49-F238E27FC236}">
                    <a16:creationId xmlns:a16="http://schemas.microsoft.com/office/drawing/2014/main" id="{80914192-D7B9-4343-9394-B4DF63FC0542}"/>
                  </a:ext>
                </a:extLst>
              </p:cNvPr>
              <p:cNvPicPr/>
              <p:nvPr/>
            </p:nvPicPr>
            <p:blipFill>
              <a:blip r:embed="rId4"/>
              <a:stretch>
                <a:fillRect/>
              </a:stretch>
            </p:blipFill>
            <p:spPr>
              <a:xfrm>
                <a:off x="12939992" y="2604789"/>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9A69A51C-C030-15F4-E363-C021F6E0BCD3}"/>
                  </a:ext>
                </a:extLst>
              </p14:cNvPr>
              <p14:cNvContentPartPr/>
              <p14:nvPr/>
            </p14:nvContentPartPr>
            <p14:xfrm>
              <a:off x="9554610" y="5630327"/>
              <a:ext cx="360" cy="360"/>
            </p14:xfrm>
          </p:contentPart>
        </mc:Choice>
        <mc:Fallback xmlns="">
          <p:pic>
            <p:nvPicPr>
              <p:cNvPr id="7" name="Ink 6">
                <a:extLst>
                  <a:ext uri="{FF2B5EF4-FFF2-40B4-BE49-F238E27FC236}">
                    <a16:creationId xmlns:a16="http://schemas.microsoft.com/office/drawing/2014/main" id="{9A69A51C-C030-15F4-E363-C021F6E0BCD3}"/>
                  </a:ext>
                </a:extLst>
              </p:cNvPr>
              <p:cNvPicPr/>
              <p:nvPr/>
            </p:nvPicPr>
            <p:blipFill>
              <a:blip r:embed="rId6"/>
              <a:stretch>
                <a:fillRect/>
              </a:stretch>
            </p:blipFill>
            <p:spPr>
              <a:xfrm>
                <a:off x="9545610" y="5621327"/>
                <a:ext cx="18000" cy="18000"/>
              </a:xfrm>
              <a:prstGeom prst="rect">
                <a:avLst/>
              </a:prstGeom>
            </p:spPr>
          </p:pic>
        </mc:Fallback>
      </mc:AlternateContent>
      <p:sp>
        <p:nvSpPr>
          <p:cNvPr id="17" name="Elipse 16">
            <a:extLst>
              <a:ext uri="{FF2B5EF4-FFF2-40B4-BE49-F238E27FC236}">
                <a16:creationId xmlns:a16="http://schemas.microsoft.com/office/drawing/2014/main" id="{E3905DCC-A735-43D3-AB18-CBC1BB4B2CC6}"/>
              </a:ext>
            </a:extLst>
          </p:cNvPr>
          <p:cNvSpPr/>
          <p:nvPr/>
        </p:nvSpPr>
        <p:spPr>
          <a:xfrm>
            <a:off x="992861" y="4249944"/>
            <a:ext cx="3015632" cy="537739"/>
          </a:xfrm>
          <a:prstGeom prst="ellipse">
            <a:avLst/>
          </a:prstGeom>
          <a:solidFill>
            <a:srgbClr val="FFFC00">
              <a:alpha val="5000"/>
            </a:srgbClr>
          </a:solidFill>
          <a:ln w="108000">
            <a:solidFill>
              <a:srgbClr val="FFFC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00"/>
              </a:solidFill>
              <a:effectLst/>
              <a:uLnTx/>
              <a:uFillTx/>
              <a:latin typeface="Century Gothic" panose="020B0502020202020204"/>
              <a:ea typeface="+mn-ea"/>
              <a:cs typeface="+mn-cs"/>
              <a:sym typeface="Arial"/>
            </a:endParaRPr>
          </a:p>
        </p:txBody>
      </p:sp>
      <p:pic>
        <p:nvPicPr>
          <p:cNvPr id="18" name="Picture 2" descr="Image result for number 6 perspective">
            <a:extLst>
              <a:ext uri="{FF2B5EF4-FFF2-40B4-BE49-F238E27FC236}">
                <a16:creationId xmlns:a16="http://schemas.microsoft.com/office/drawing/2014/main" id="{9D28DE4F-4113-1429-E942-56F47B76A10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60971" y="1444750"/>
            <a:ext cx="2605648" cy="225311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9A334018-435D-4D7A-BCAB-5AFA4DE28268}"/>
              </a:ext>
            </a:extLst>
          </p:cNvPr>
          <p:cNvSpPr txBox="1"/>
          <p:nvPr/>
        </p:nvSpPr>
        <p:spPr>
          <a:xfrm>
            <a:off x="4123533" y="3697869"/>
            <a:ext cx="3222150" cy="2862322"/>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Mental models are people’s deeply held beliefs.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Mental models are people’s current reality.</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Mental models can be difficult to change, yet hold the most power for change.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endParaRPr>
          </a:p>
        </p:txBody>
      </p:sp>
      <p:pic>
        <p:nvPicPr>
          <p:cNvPr id="13" name="Picture 12" descr="Diagram, calendar&#10;&#10;Description automatically generated">
            <a:extLst>
              <a:ext uri="{FF2B5EF4-FFF2-40B4-BE49-F238E27FC236}">
                <a16:creationId xmlns:a16="http://schemas.microsoft.com/office/drawing/2014/main" id="{16754EE9-F696-864D-67E7-5A9F17AE186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09224" y="1623996"/>
            <a:ext cx="3450581" cy="4386920"/>
          </a:xfrm>
          <a:prstGeom prst="rect">
            <a:avLst/>
          </a:prstGeom>
        </p:spPr>
      </p:pic>
      <p:sp>
        <p:nvSpPr>
          <p:cNvPr id="14" name="TextBox 13">
            <a:extLst>
              <a:ext uri="{FF2B5EF4-FFF2-40B4-BE49-F238E27FC236}">
                <a16:creationId xmlns:a16="http://schemas.microsoft.com/office/drawing/2014/main" id="{12C77D11-8A1F-244F-603C-D6F1C7BFA788}"/>
              </a:ext>
            </a:extLst>
          </p:cNvPr>
          <p:cNvSpPr txBox="1"/>
          <p:nvPr/>
        </p:nvSpPr>
        <p:spPr>
          <a:xfrm>
            <a:off x="7700937" y="6226485"/>
            <a:ext cx="371412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off the mark </a:t>
            </a: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by Mark </a:t>
            </a:r>
            <a:r>
              <a:rPr kumimoji="0" lang="en-US" sz="1800" b="0" i="0" u="none" strike="noStrike" kern="1200" cap="none" spc="0" normalizeH="0" baseline="0" noProof="0" dirty="0" err="1">
                <a:ln>
                  <a:noFill/>
                </a:ln>
                <a:solidFill>
                  <a:prstClr val="black"/>
                </a:solidFill>
                <a:effectLst/>
                <a:uLnTx/>
                <a:uFillTx/>
                <a:latin typeface="Century Gothic" panose="020B0502020202020204"/>
                <a:ea typeface="+mn-ea"/>
                <a:cs typeface="Arial"/>
                <a:sym typeface="Arial"/>
              </a:rPr>
              <a:t>Parisi</a:t>
            </a: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endParaRPr>
          </a:p>
        </p:txBody>
      </p:sp>
    </p:spTree>
    <p:extLst>
      <p:ext uri="{BB962C8B-B14F-4D97-AF65-F5344CB8AC3E}">
        <p14:creationId xmlns:p14="http://schemas.microsoft.com/office/powerpoint/2010/main" val="212639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17437-3193-44A2-BE39-E3DEBBB1E087}"/>
              </a:ext>
            </a:extLst>
          </p:cNvPr>
          <p:cNvSpPr>
            <a:spLocks noGrp="1"/>
          </p:cNvSpPr>
          <p:nvPr>
            <p:ph type="title"/>
          </p:nvPr>
        </p:nvSpPr>
        <p:spPr>
          <a:xfrm>
            <a:off x="1881720" y="690643"/>
            <a:ext cx="9404723" cy="1073340"/>
          </a:xfrm>
        </p:spPr>
        <p:txBody>
          <a:bodyPr anchor="b">
            <a:normAutofit fontScale="90000"/>
          </a:bodyPr>
          <a:lstStyle/>
          <a:p>
            <a:r>
              <a:rPr lang="en-US" sz="3600" b="1" i="1" dirty="0"/>
              <a:t>Who Lives in an Alligator Hole? </a:t>
            </a:r>
            <a:br>
              <a:rPr lang="en-US" sz="3600" b="1" i="1" dirty="0"/>
            </a:br>
            <a:r>
              <a:rPr lang="en-US" sz="3600" b="1" dirty="0"/>
              <a:t>Example: </a:t>
            </a:r>
            <a:r>
              <a:rPr lang="en-US" b="1" dirty="0"/>
              <a:t>Mental Models</a:t>
            </a:r>
            <a:endParaRPr lang="en-US" dirty="0"/>
          </a:p>
        </p:txBody>
      </p:sp>
      <p:sp>
        <p:nvSpPr>
          <p:cNvPr id="3" name="Slide Number Placeholder 2">
            <a:extLst>
              <a:ext uri="{FF2B5EF4-FFF2-40B4-BE49-F238E27FC236}">
                <a16:creationId xmlns:a16="http://schemas.microsoft.com/office/drawing/2014/main" id="{EC96E0B3-AB5A-428E-982D-A8755D53DEA2}"/>
              </a:ext>
            </a:extLst>
          </p:cNvPr>
          <p:cNvSpPr>
            <a:spLocks noGrp="1"/>
          </p:cNvSpPr>
          <p:nvPr>
            <p:ph type="sldNum" sz="quarter" idx="12"/>
          </p:nvPr>
        </p:nvSpPr>
        <p:spPr/>
        <p:txBody>
          <a:bodyPr anchor="ct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9CD8D479-8942-46E8-A226-A4E01F7A105C}" type="slidenum">
              <a:rPr kumimoji="0" lang="en-US" sz="1000" b="0" i="0" u="none" strike="noStrike" kern="1200" cap="none" spc="0" normalizeH="0" baseline="0" noProof="0" smtClean="0">
                <a:ln>
                  <a:noFill/>
                </a:ln>
                <a:solidFill>
                  <a:srgbClr val="FEFFFF"/>
                </a:solidFill>
                <a:effectLst/>
                <a:uLnTx/>
                <a:uFillTx/>
                <a:latin typeface="Century Gothic" panose="020B0502020202020204"/>
                <a:ea typeface="+mn-ea"/>
                <a:cs typeface="Arial"/>
                <a:sym typeface="Arial"/>
              </a:rPr>
              <a:pPr marL="0" marR="0" lvl="0" indent="0" algn="r" defTabSz="457200" rtl="0" eaLnBrk="1" fontAlgn="auto" latinLnBrk="0" hangingPunct="1">
                <a:lnSpc>
                  <a:spcPct val="90000"/>
                </a:lnSpc>
                <a:spcBef>
                  <a:spcPts val="0"/>
                </a:spcBef>
                <a:spcAft>
                  <a:spcPts val="600"/>
                </a:spcAft>
                <a:buClrTx/>
                <a:buSzTx/>
                <a:buFontTx/>
                <a:buNone/>
                <a:tabLst/>
                <a:defRPr/>
              </a:pPr>
              <a:t>15</a:t>
            </a:fld>
            <a:endParaRPr kumimoji="0" lang="en-US" sz="1000" b="0" i="0" u="none" strike="noStrike" kern="1200" cap="none" spc="0" normalizeH="0" baseline="0" noProof="0">
              <a:ln>
                <a:noFill/>
              </a:ln>
              <a:solidFill>
                <a:srgbClr val="FEFFFF"/>
              </a:solidFill>
              <a:effectLst/>
              <a:uLnTx/>
              <a:uFillTx/>
              <a:latin typeface="Century Gothic" panose="020B0502020202020204"/>
              <a:ea typeface="+mn-ea"/>
              <a:cs typeface="Arial"/>
              <a:sym typeface="Arial"/>
            </a:endParaRPr>
          </a:p>
        </p:txBody>
      </p:sp>
      <p:pic>
        <p:nvPicPr>
          <p:cNvPr id="8" name="Picture 7" descr="Diagram&#10;&#10;Description automatically generated">
            <a:extLst>
              <a:ext uri="{FF2B5EF4-FFF2-40B4-BE49-F238E27FC236}">
                <a16:creationId xmlns:a16="http://schemas.microsoft.com/office/drawing/2014/main" id="{CC6FD492-C4C0-47C8-AB5B-937A767580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1720" y="2118838"/>
            <a:ext cx="3407751" cy="4620682"/>
          </a:xfrm>
          <a:prstGeom prst="rect">
            <a:avLst/>
          </a:prstGeom>
          <a:noFill/>
        </p:spPr>
      </p:pic>
      <mc:AlternateContent xmlns:mc="http://schemas.openxmlformats.org/markup-compatibility/2006" xmlns:p14="http://schemas.microsoft.com/office/powerpoint/2010/main">
        <mc:Choice Requires="p14">
          <p:contentPart p14:bwMode="auto" r:id="rId3">
            <p14:nvContentPartPr>
              <p14:cNvPr id="20" name="Ink 19">
                <a:extLst>
                  <a:ext uri="{FF2B5EF4-FFF2-40B4-BE49-F238E27FC236}">
                    <a16:creationId xmlns:a16="http://schemas.microsoft.com/office/drawing/2014/main" id="{80914192-D7B9-4343-9394-B4DF63FC0542}"/>
                  </a:ext>
                </a:extLst>
              </p14:cNvPr>
              <p14:cNvContentPartPr/>
              <p14:nvPr/>
            </p14:nvContentPartPr>
            <p14:xfrm>
              <a:off x="12957992" y="2622789"/>
              <a:ext cx="360" cy="360"/>
            </p14:xfrm>
          </p:contentPart>
        </mc:Choice>
        <mc:Fallback xmlns="">
          <p:pic>
            <p:nvPicPr>
              <p:cNvPr id="20" name="Ink 19">
                <a:extLst>
                  <a:ext uri="{FF2B5EF4-FFF2-40B4-BE49-F238E27FC236}">
                    <a16:creationId xmlns:a16="http://schemas.microsoft.com/office/drawing/2014/main" id="{80914192-D7B9-4343-9394-B4DF63FC0542}"/>
                  </a:ext>
                </a:extLst>
              </p:cNvPr>
              <p:cNvPicPr/>
              <p:nvPr/>
            </p:nvPicPr>
            <p:blipFill>
              <a:blip r:embed="rId4"/>
              <a:stretch>
                <a:fillRect/>
              </a:stretch>
            </p:blipFill>
            <p:spPr>
              <a:xfrm>
                <a:off x="12939992" y="2604789"/>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9A69A51C-C030-15F4-E363-C021F6E0BCD3}"/>
                  </a:ext>
                </a:extLst>
              </p14:cNvPr>
              <p14:cNvContentPartPr/>
              <p14:nvPr/>
            </p14:nvContentPartPr>
            <p14:xfrm>
              <a:off x="9554610" y="5630327"/>
              <a:ext cx="360" cy="360"/>
            </p14:xfrm>
          </p:contentPart>
        </mc:Choice>
        <mc:Fallback xmlns="">
          <p:pic>
            <p:nvPicPr>
              <p:cNvPr id="7" name="Ink 6">
                <a:extLst>
                  <a:ext uri="{FF2B5EF4-FFF2-40B4-BE49-F238E27FC236}">
                    <a16:creationId xmlns:a16="http://schemas.microsoft.com/office/drawing/2014/main" id="{9A69A51C-C030-15F4-E363-C021F6E0BCD3}"/>
                  </a:ext>
                </a:extLst>
              </p:cNvPr>
              <p:cNvPicPr/>
              <p:nvPr/>
            </p:nvPicPr>
            <p:blipFill>
              <a:blip r:embed="rId6"/>
              <a:stretch>
                <a:fillRect/>
              </a:stretch>
            </p:blipFill>
            <p:spPr>
              <a:xfrm>
                <a:off x="9545610" y="5621327"/>
                <a:ext cx="18000" cy="18000"/>
              </a:xfrm>
              <a:prstGeom prst="rect">
                <a:avLst/>
              </a:prstGeom>
            </p:spPr>
          </p:pic>
        </mc:Fallback>
      </mc:AlternateContent>
      <p:sp>
        <p:nvSpPr>
          <p:cNvPr id="17" name="Elipse 16">
            <a:extLst>
              <a:ext uri="{FF2B5EF4-FFF2-40B4-BE49-F238E27FC236}">
                <a16:creationId xmlns:a16="http://schemas.microsoft.com/office/drawing/2014/main" id="{E3905DCC-A735-43D3-AB18-CBC1BB4B2CC6}"/>
              </a:ext>
            </a:extLst>
          </p:cNvPr>
          <p:cNvSpPr/>
          <p:nvPr/>
        </p:nvSpPr>
        <p:spPr>
          <a:xfrm>
            <a:off x="1573915" y="5252957"/>
            <a:ext cx="4023360" cy="914400"/>
          </a:xfrm>
          <a:prstGeom prst="ellipse">
            <a:avLst/>
          </a:prstGeom>
          <a:solidFill>
            <a:srgbClr val="FFFC00">
              <a:alpha val="5000"/>
            </a:srgbClr>
          </a:solidFill>
          <a:ln w="108000">
            <a:solidFill>
              <a:srgbClr val="FFFC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00"/>
              </a:solidFill>
              <a:effectLst/>
              <a:uLnTx/>
              <a:uFillTx/>
              <a:latin typeface="Century Gothic" panose="020B0502020202020204"/>
              <a:ea typeface="+mn-ea"/>
              <a:cs typeface="+mn-cs"/>
              <a:sym typeface="Arial"/>
            </a:endParaRPr>
          </a:p>
        </p:txBody>
      </p:sp>
      <p:sp>
        <p:nvSpPr>
          <p:cNvPr id="18" name="TextBox 17">
            <a:extLst>
              <a:ext uri="{FF2B5EF4-FFF2-40B4-BE49-F238E27FC236}">
                <a16:creationId xmlns:a16="http://schemas.microsoft.com/office/drawing/2014/main" id="{E09122B0-08EE-E21F-9DFE-C36ABC0B3749}"/>
              </a:ext>
            </a:extLst>
          </p:cNvPr>
          <p:cNvSpPr txBox="1"/>
          <p:nvPr/>
        </p:nvSpPr>
        <p:spPr>
          <a:xfrm>
            <a:off x="6095999" y="2118838"/>
            <a:ext cx="5028209" cy="378565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What perceptions, beliefs and values did people have about alligators?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“They are scary looking, with big jaws and sharp teeth.”</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They are only good for gator wrestling.</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They are only good for being made into shoes, purses, and wallets.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They are only good for being fried for supper.</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“Wetlands where alligators live weren’t good for much.”</a:t>
            </a:r>
          </a:p>
        </p:txBody>
      </p:sp>
      <p:pic>
        <p:nvPicPr>
          <p:cNvPr id="19" name="Content Placeholder 14" descr="Thought outline">
            <a:extLst>
              <a:ext uri="{FF2B5EF4-FFF2-40B4-BE49-F238E27FC236}">
                <a16:creationId xmlns:a16="http://schemas.microsoft.com/office/drawing/2014/main" id="{54EC6B90-F127-713F-F2CF-74C42FC1E5D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470671" y="5367819"/>
            <a:ext cx="1073341" cy="1073341"/>
          </a:xfrm>
          <a:prstGeom prst="rect">
            <a:avLst/>
          </a:prstGeom>
        </p:spPr>
      </p:pic>
      <p:pic>
        <p:nvPicPr>
          <p:cNvPr id="21" name="Content Placeholder 17" descr="A picture containing text, reptile, crocodilian reptile&#10;&#10;Description automatically generated">
            <a:extLst>
              <a:ext uri="{FF2B5EF4-FFF2-40B4-BE49-F238E27FC236}">
                <a16:creationId xmlns:a16="http://schemas.microsoft.com/office/drawing/2014/main" id="{E59BF450-BD6A-4D58-1283-E9CB9908DD8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10280" y="618408"/>
            <a:ext cx="1334918" cy="1068998"/>
          </a:xfrm>
          <a:prstGeom prst="rect">
            <a:avLst/>
          </a:prstGeom>
        </p:spPr>
      </p:pic>
    </p:spTree>
    <p:extLst>
      <p:ext uri="{BB962C8B-B14F-4D97-AF65-F5344CB8AC3E}">
        <p14:creationId xmlns:p14="http://schemas.microsoft.com/office/powerpoint/2010/main" val="538238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33" name="Rectangle 26">
            <a:extLst>
              <a:ext uri="{FF2B5EF4-FFF2-40B4-BE49-F238E27FC236}">
                <a16:creationId xmlns:a16="http://schemas.microsoft.com/office/drawing/2014/main" id="{B2EC7880-C5D9-40A8-A6B0-3198AD07AD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sym typeface="Arial"/>
            </a:endParaRPr>
          </a:p>
        </p:txBody>
      </p:sp>
      <p:sp>
        <p:nvSpPr>
          <p:cNvPr id="2" name="Title 1">
            <a:extLst>
              <a:ext uri="{FF2B5EF4-FFF2-40B4-BE49-F238E27FC236}">
                <a16:creationId xmlns:a16="http://schemas.microsoft.com/office/drawing/2014/main" id="{8E517437-3193-44A2-BE39-E3DEBBB1E087}"/>
              </a:ext>
            </a:extLst>
          </p:cNvPr>
          <p:cNvSpPr>
            <a:spLocks noGrp="1"/>
          </p:cNvSpPr>
          <p:nvPr>
            <p:ph type="title"/>
          </p:nvPr>
        </p:nvSpPr>
        <p:spPr>
          <a:xfrm>
            <a:off x="649224" y="645106"/>
            <a:ext cx="3650279" cy="1259894"/>
          </a:xfrm>
        </p:spPr>
        <p:txBody>
          <a:bodyPr>
            <a:normAutofit/>
          </a:bodyPr>
          <a:lstStyle/>
          <a:p>
            <a:pPr>
              <a:lnSpc>
                <a:spcPct val="90000"/>
              </a:lnSpc>
            </a:pPr>
            <a:r>
              <a:rPr lang="en-US" sz="2300" b="1" dirty="0"/>
              <a:t>Overview</a:t>
            </a:r>
            <a:br>
              <a:rPr lang="en-US" sz="2300" b="1" dirty="0"/>
            </a:br>
            <a:r>
              <a:rPr lang="en-US" sz="2300" dirty="0"/>
              <a:t>Leverage = Power to Change Events</a:t>
            </a:r>
          </a:p>
        </p:txBody>
      </p:sp>
      <p:sp>
        <p:nvSpPr>
          <p:cNvPr id="34" name="Rectangle 28">
            <a:extLst>
              <a:ext uri="{FF2B5EF4-FFF2-40B4-BE49-F238E27FC236}">
                <a16:creationId xmlns:a16="http://schemas.microsoft.com/office/drawing/2014/main" id="{94543A62-A2AB-454A-878E-D3D9190D5F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5" name="Content Placeholder 23">
            <a:extLst>
              <a:ext uri="{FF2B5EF4-FFF2-40B4-BE49-F238E27FC236}">
                <a16:creationId xmlns:a16="http://schemas.microsoft.com/office/drawing/2014/main" id="{D19065C3-3DC6-715D-6827-148F815AEAC6}"/>
              </a:ext>
            </a:extLst>
          </p:cNvPr>
          <p:cNvSpPr>
            <a:spLocks noGrp="1"/>
          </p:cNvSpPr>
          <p:nvPr>
            <p:ph idx="1"/>
          </p:nvPr>
        </p:nvSpPr>
        <p:spPr>
          <a:xfrm>
            <a:off x="649225" y="1785258"/>
            <a:ext cx="3650278" cy="4107596"/>
          </a:xfrm>
        </p:spPr>
        <p:txBody>
          <a:bodyPr>
            <a:normAutofit/>
          </a:bodyPr>
          <a:lstStyle/>
          <a:p>
            <a:r>
              <a:rPr lang="en-US" dirty="0"/>
              <a:t>You need a complete understanding of what’s changing and how parts of the system are interconnected in order to make an effective, informed decision.</a:t>
            </a:r>
          </a:p>
          <a:p>
            <a:pPr lvl="1"/>
            <a:r>
              <a:rPr lang="en-US" dirty="0"/>
              <a:t>Understanding the big picture, rather than isolated details</a:t>
            </a:r>
          </a:p>
          <a:p>
            <a:r>
              <a:rPr lang="en-US" dirty="0"/>
              <a:t>Changing the structure and mental models give you the most leverage, or power to change events.</a:t>
            </a:r>
          </a:p>
        </p:txBody>
      </p:sp>
      <p:pic>
        <p:nvPicPr>
          <p:cNvPr id="6" name="Content Placeholder 5" descr="Diagram&#10;&#10;Description automatically generated">
            <a:extLst>
              <a:ext uri="{FF2B5EF4-FFF2-40B4-BE49-F238E27FC236}">
                <a16:creationId xmlns:a16="http://schemas.microsoft.com/office/drawing/2014/main" id="{4C21A8A3-437C-B68D-5B7C-2EF0D06591D7}"/>
              </a:ext>
            </a:extLst>
          </p:cNvPr>
          <p:cNvPicPr>
            <a:picLocks noChangeAspect="1"/>
          </p:cNvPicPr>
          <p:nvPr/>
        </p:nvPicPr>
        <p:blipFill rotWithShape="1">
          <a:blip r:embed="rId2">
            <a:extLst>
              <a:ext uri="{28A0092B-C50C-407E-A947-70E740481C1C}">
                <a14:useLocalDpi xmlns:a14="http://schemas.microsoft.com/office/drawing/2010/main" val="0"/>
              </a:ext>
            </a:extLst>
          </a:blip>
          <a:srcRect t="92" b="838"/>
          <a:stretch/>
        </p:blipFill>
        <p:spPr>
          <a:xfrm>
            <a:off x="4619543" y="640080"/>
            <a:ext cx="6953577" cy="5252773"/>
          </a:xfrm>
          <a:prstGeom prst="rect">
            <a:avLst/>
          </a:prstGeom>
        </p:spPr>
      </p:pic>
      <p:sp>
        <p:nvSpPr>
          <p:cNvPr id="36" name="Freeform 11">
            <a:extLst>
              <a:ext uri="{FF2B5EF4-FFF2-40B4-BE49-F238E27FC236}">
                <a16:creationId xmlns:a16="http://schemas.microsoft.com/office/drawing/2014/main" id="{50553464-41F1-4160-9D02-7C5EC7013B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sym typeface="Arial"/>
            </a:endParaRPr>
          </a:p>
        </p:txBody>
      </p:sp>
      <p:sp>
        <p:nvSpPr>
          <p:cNvPr id="3" name="Slide Number Placeholder 2">
            <a:extLst>
              <a:ext uri="{FF2B5EF4-FFF2-40B4-BE49-F238E27FC236}">
                <a16:creationId xmlns:a16="http://schemas.microsoft.com/office/drawing/2014/main" id="{EC96E0B3-AB5A-428E-982D-A8755D53DEA2}"/>
              </a:ext>
            </a:extLst>
          </p:cNvPr>
          <p:cNvSpPr>
            <a:spLocks noGrp="1"/>
          </p:cNvSpPr>
          <p:nvPr>
            <p:ph type="sldNum" sz="quarter" idx="12"/>
          </p:nvPr>
        </p:nvSpPr>
        <p:spPr>
          <a:xfrm>
            <a:off x="121514" y="6133610"/>
            <a:ext cx="779767"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9CD8D479-8942-46E8-A226-A4E01F7A105C}" type="slidenum">
              <a:rPr kumimoji="0" lang="en-US" sz="1900" b="0" i="0" u="none" strike="noStrike" kern="1200" cap="none" spc="0" normalizeH="0" baseline="0" noProof="0" smtClean="0">
                <a:ln>
                  <a:noFill/>
                </a:ln>
                <a:solidFill>
                  <a:srgbClr val="FEFFFF"/>
                </a:solidFill>
                <a:effectLst/>
                <a:uLnTx/>
                <a:uFillTx/>
                <a:latin typeface="Century Gothic" panose="020B0502020202020204"/>
                <a:ea typeface="+mn-ea"/>
                <a:cs typeface="Arial"/>
                <a:sym typeface="Arial"/>
              </a:rPr>
              <a:pPr marL="0" marR="0" lvl="0" indent="0" algn="r" defTabSz="457200" rtl="0" eaLnBrk="1" fontAlgn="auto" latinLnBrk="0" hangingPunct="1">
                <a:lnSpc>
                  <a:spcPct val="90000"/>
                </a:lnSpc>
                <a:spcBef>
                  <a:spcPts val="0"/>
                </a:spcBef>
                <a:spcAft>
                  <a:spcPts val="600"/>
                </a:spcAft>
                <a:buClrTx/>
                <a:buSzTx/>
                <a:buFontTx/>
                <a:buNone/>
                <a:tabLst/>
                <a:defRPr/>
              </a:pPr>
              <a:t>16</a:t>
            </a:fld>
            <a:endParaRPr kumimoji="0" lang="en-US" sz="1900" b="0" i="0" u="none" strike="noStrike" kern="1200" cap="none" spc="0" normalizeH="0" baseline="0" noProof="0">
              <a:ln>
                <a:noFill/>
              </a:ln>
              <a:solidFill>
                <a:srgbClr val="FEFFFF"/>
              </a:solidFill>
              <a:effectLst/>
              <a:uLnTx/>
              <a:uFillTx/>
              <a:latin typeface="Century Gothic" panose="020B0502020202020204"/>
              <a:ea typeface="+mn-ea"/>
              <a:cs typeface="Arial"/>
              <a:sym typeface="Arial"/>
            </a:endParaRPr>
          </a:p>
        </p:txBody>
      </p:sp>
      <mc:AlternateContent xmlns:mc="http://schemas.openxmlformats.org/markup-compatibility/2006" xmlns:p14="http://schemas.microsoft.com/office/powerpoint/2010/main">
        <mc:Choice Requires="p14">
          <p:contentPart p14:bwMode="auto" r:id="rId3">
            <p14:nvContentPartPr>
              <p14:cNvPr id="20" name="Ink 19">
                <a:extLst>
                  <a:ext uri="{FF2B5EF4-FFF2-40B4-BE49-F238E27FC236}">
                    <a16:creationId xmlns:a16="http://schemas.microsoft.com/office/drawing/2014/main" id="{80914192-D7B9-4343-9394-B4DF63FC0542}"/>
                  </a:ext>
                </a:extLst>
              </p14:cNvPr>
              <p14:cNvContentPartPr/>
              <p14:nvPr/>
            </p14:nvContentPartPr>
            <p14:xfrm>
              <a:off x="12957992" y="2622789"/>
              <a:ext cx="360" cy="360"/>
            </p14:xfrm>
          </p:contentPart>
        </mc:Choice>
        <mc:Fallback xmlns="">
          <p:pic>
            <p:nvPicPr>
              <p:cNvPr id="20" name="Ink 19">
                <a:extLst>
                  <a:ext uri="{FF2B5EF4-FFF2-40B4-BE49-F238E27FC236}">
                    <a16:creationId xmlns:a16="http://schemas.microsoft.com/office/drawing/2014/main" id="{80914192-D7B9-4343-9394-B4DF63FC0542}"/>
                  </a:ext>
                </a:extLst>
              </p:cNvPr>
              <p:cNvPicPr/>
              <p:nvPr/>
            </p:nvPicPr>
            <p:blipFill>
              <a:blip r:embed="rId4"/>
              <a:stretch>
                <a:fillRect/>
              </a:stretch>
            </p:blipFill>
            <p:spPr>
              <a:xfrm>
                <a:off x="12939992" y="2604789"/>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9A69A51C-C030-15F4-E363-C021F6E0BCD3}"/>
                  </a:ext>
                </a:extLst>
              </p14:cNvPr>
              <p14:cNvContentPartPr/>
              <p14:nvPr/>
            </p14:nvContentPartPr>
            <p14:xfrm>
              <a:off x="9554610" y="5630327"/>
              <a:ext cx="360" cy="360"/>
            </p14:xfrm>
          </p:contentPart>
        </mc:Choice>
        <mc:Fallback xmlns="">
          <p:pic>
            <p:nvPicPr>
              <p:cNvPr id="7" name="Ink 6">
                <a:extLst>
                  <a:ext uri="{FF2B5EF4-FFF2-40B4-BE49-F238E27FC236}">
                    <a16:creationId xmlns:a16="http://schemas.microsoft.com/office/drawing/2014/main" id="{9A69A51C-C030-15F4-E363-C021F6E0BCD3}"/>
                  </a:ext>
                </a:extLst>
              </p:cNvPr>
              <p:cNvPicPr/>
              <p:nvPr/>
            </p:nvPicPr>
            <p:blipFill>
              <a:blip r:embed="rId6"/>
              <a:stretch>
                <a:fillRect/>
              </a:stretch>
            </p:blipFill>
            <p:spPr>
              <a:xfrm>
                <a:off x="9545610" y="5621327"/>
                <a:ext cx="18000" cy="18000"/>
              </a:xfrm>
              <a:prstGeom prst="rect">
                <a:avLst/>
              </a:prstGeom>
            </p:spPr>
          </p:pic>
        </mc:Fallback>
      </mc:AlternateContent>
      <p:pic>
        <p:nvPicPr>
          <p:cNvPr id="11" name="Content Placeholder 17" descr="A picture containing text, reptile, crocodilian reptile&#10;&#10;Description automatically generated">
            <a:extLst>
              <a:ext uri="{FF2B5EF4-FFF2-40B4-BE49-F238E27FC236}">
                <a16:creationId xmlns:a16="http://schemas.microsoft.com/office/drawing/2014/main" id="{B776EE6E-431D-D968-747E-25CE64E1D7F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12640" y="5304055"/>
            <a:ext cx="1334918" cy="1068998"/>
          </a:xfrm>
          <a:prstGeom prst="rect">
            <a:avLst/>
          </a:prstGeom>
        </p:spPr>
      </p:pic>
      <p:sp>
        <p:nvSpPr>
          <p:cNvPr id="4" name="TextBox 3">
            <a:extLst>
              <a:ext uri="{FF2B5EF4-FFF2-40B4-BE49-F238E27FC236}">
                <a16:creationId xmlns:a16="http://schemas.microsoft.com/office/drawing/2014/main" id="{20CC9B86-8602-0185-7D37-BEDD6785C857}"/>
              </a:ext>
            </a:extLst>
          </p:cNvPr>
          <p:cNvSpPr txBox="1"/>
          <p:nvPr/>
        </p:nvSpPr>
        <p:spPr>
          <a:xfrm>
            <a:off x="8468139" y="4168192"/>
            <a:ext cx="2398644"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highlight>
                  <a:srgbClr val="FFFF00"/>
                </a:highlight>
                <a:uLnTx/>
                <a:uFillTx/>
                <a:latin typeface="Century Gothic" panose="020B0502020202020204"/>
                <a:ea typeface="+mn-ea"/>
                <a:cs typeface="Arial"/>
                <a:sym typeface="Arial"/>
              </a:rPr>
              <a:t>Change peoples’ attitudes and beliefs about alligators.</a:t>
            </a:r>
          </a:p>
        </p:txBody>
      </p:sp>
      <p:sp>
        <p:nvSpPr>
          <p:cNvPr id="5" name="TextBox 4">
            <a:extLst>
              <a:ext uri="{FF2B5EF4-FFF2-40B4-BE49-F238E27FC236}">
                <a16:creationId xmlns:a16="http://schemas.microsoft.com/office/drawing/2014/main" id="{D0866DE1-AFDF-D095-04F2-C278599F11BF}"/>
              </a:ext>
            </a:extLst>
          </p:cNvPr>
          <p:cNvSpPr txBox="1"/>
          <p:nvPr/>
        </p:nvSpPr>
        <p:spPr>
          <a:xfrm>
            <a:off x="8284910" y="3089698"/>
            <a:ext cx="3217901"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highlight>
                  <a:srgbClr val="FFFF00"/>
                </a:highlight>
                <a:uLnTx/>
                <a:uFillTx/>
                <a:latin typeface="Century Gothic" panose="020B0502020202020204"/>
                <a:ea typeface="+mn-ea"/>
                <a:cs typeface="Arial"/>
                <a:sym typeface="Arial"/>
              </a:rPr>
              <a:t>Understanding of interconnections; Changing laws</a:t>
            </a:r>
          </a:p>
        </p:txBody>
      </p:sp>
      <p:sp>
        <p:nvSpPr>
          <p:cNvPr id="8" name="TextBox 7">
            <a:extLst>
              <a:ext uri="{FF2B5EF4-FFF2-40B4-BE49-F238E27FC236}">
                <a16:creationId xmlns:a16="http://schemas.microsoft.com/office/drawing/2014/main" id="{EC4F410D-8226-6DD7-BE45-FB5DE83B849F}"/>
              </a:ext>
            </a:extLst>
          </p:cNvPr>
          <p:cNvSpPr txBox="1"/>
          <p:nvPr/>
        </p:nvSpPr>
        <p:spPr>
          <a:xfrm>
            <a:off x="6056243" y="2849217"/>
            <a:ext cx="914400" cy="91440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endParaRPr>
          </a:p>
        </p:txBody>
      </p:sp>
      <p:sp>
        <p:nvSpPr>
          <p:cNvPr id="9" name="TextBox 8">
            <a:extLst>
              <a:ext uri="{FF2B5EF4-FFF2-40B4-BE49-F238E27FC236}">
                <a16:creationId xmlns:a16="http://schemas.microsoft.com/office/drawing/2014/main" id="{DD628BDE-090E-AFAD-DD3A-F08056AF2449}"/>
              </a:ext>
            </a:extLst>
          </p:cNvPr>
          <p:cNvSpPr txBox="1"/>
          <p:nvPr/>
        </p:nvSpPr>
        <p:spPr>
          <a:xfrm>
            <a:off x="8214601" y="2319130"/>
            <a:ext cx="2652182"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highlight>
                  <a:srgbClr val="FFFF00"/>
                </a:highlight>
                <a:uLnTx/>
                <a:uFillTx/>
                <a:latin typeface="Century Gothic" panose="020B0502020202020204"/>
                <a:ea typeface="+mn-ea"/>
                <a:cs typeface="Arial"/>
                <a:sym typeface="Arial"/>
              </a:rPr>
              <a:t>Number of alligators have increased</a:t>
            </a:r>
          </a:p>
        </p:txBody>
      </p:sp>
      <p:sp>
        <p:nvSpPr>
          <p:cNvPr id="10" name="TextBox 9">
            <a:extLst>
              <a:ext uri="{FF2B5EF4-FFF2-40B4-BE49-F238E27FC236}">
                <a16:creationId xmlns:a16="http://schemas.microsoft.com/office/drawing/2014/main" id="{86388E3A-B911-2C2F-44E0-E89F77CB2B22}"/>
              </a:ext>
            </a:extLst>
          </p:cNvPr>
          <p:cNvSpPr txBox="1"/>
          <p:nvPr/>
        </p:nvSpPr>
        <p:spPr>
          <a:xfrm>
            <a:off x="8284909" y="1489479"/>
            <a:ext cx="2793907"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highlight>
                  <a:srgbClr val="FFFF00"/>
                </a:highlight>
                <a:uLnTx/>
                <a:uFillTx/>
                <a:latin typeface="Century Gothic" panose="020B0502020202020204"/>
                <a:ea typeface="+mn-ea"/>
                <a:cs typeface="Arial"/>
                <a:sym typeface="Arial"/>
              </a:rPr>
              <a:t>Alligators no longer endangered</a:t>
            </a:r>
          </a:p>
        </p:txBody>
      </p:sp>
    </p:spTree>
    <p:extLst>
      <p:ext uri="{BB962C8B-B14F-4D97-AF65-F5344CB8AC3E}">
        <p14:creationId xmlns:p14="http://schemas.microsoft.com/office/powerpoint/2010/main" val="364256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9"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11" name="Picture 10" descr="A picture containing water, outdoor, sky, boat&#10;&#10;Description automatically generated">
            <a:extLst>
              <a:ext uri="{FF2B5EF4-FFF2-40B4-BE49-F238E27FC236}">
                <a16:creationId xmlns:a16="http://schemas.microsoft.com/office/drawing/2014/main" id="{EDC643DA-C7F8-12DC-7D8A-9F86AEE18268}"/>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15721"/>
          <a:stretch/>
        </p:blipFill>
        <p:spPr>
          <a:xfrm>
            <a:off x="4485557" y="10"/>
            <a:ext cx="7706443" cy="6857990"/>
          </a:xfrm>
          <a:prstGeom prst="rect">
            <a:avLst/>
          </a:prstGeom>
        </p:spPr>
      </p:pic>
      <p:sp useBgFill="1">
        <p:nvSpPr>
          <p:cNvPr id="34" name="Freeform: Shape 27">
            <a:extLst>
              <a:ext uri="{FF2B5EF4-FFF2-40B4-BE49-F238E27FC236}">
                <a16:creationId xmlns:a16="http://schemas.microsoft.com/office/drawing/2014/main" id="{23C7736A-5A08-4021-9AB6-390DFF506A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8170246" cy="6858000"/>
          </a:xfrm>
          <a:custGeom>
            <a:avLst/>
            <a:gdLst>
              <a:gd name="connsiteX0" fmla="*/ 4738960 w 8170246"/>
              <a:gd name="connsiteY0" fmla="*/ 0 h 6858000"/>
              <a:gd name="connsiteX1" fmla="*/ 4862151 w 8170246"/>
              <a:gd name="connsiteY1" fmla="*/ 0 h 6858000"/>
              <a:gd name="connsiteX2" fmla="*/ 8088169 w 8170246"/>
              <a:gd name="connsiteY2" fmla="*/ 3226735 h 6858000"/>
              <a:gd name="connsiteX3" fmla="*/ 8088169 w 8170246"/>
              <a:gd name="connsiteY3" fmla="*/ 3626507 h 6858000"/>
              <a:gd name="connsiteX4" fmla="*/ 4857393 w 8170246"/>
              <a:gd name="connsiteY4" fmla="*/ 6858000 h 6858000"/>
              <a:gd name="connsiteX5" fmla="*/ 4783581 w 8170246"/>
              <a:gd name="connsiteY5" fmla="*/ 6858000 h 6858000"/>
              <a:gd name="connsiteX6" fmla="*/ 4734202 w 8170246"/>
              <a:gd name="connsiteY6" fmla="*/ 6858000 h 6858000"/>
              <a:gd name="connsiteX7" fmla="*/ 7964978 w 8170246"/>
              <a:gd name="connsiteY7" fmla="*/ 3626507 h 6858000"/>
              <a:gd name="connsiteX8" fmla="*/ 7964978 w 8170246"/>
              <a:gd name="connsiteY8" fmla="*/ 3226735 h 6858000"/>
              <a:gd name="connsiteX9" fmla="*/ 4738960 w 8170246"/>
              <a:gd name="connsiteY9" fmla="*/ 0 h 6858000"/>
              <a:gd name="connsiteX10" fmla="*/ 0 w 8170246"/>
              <a:gd name="connsiteY10" fmla="*/ 0 h 6858000"/>
              <a:gd name="connsiteX11" fmla="*/ 98791 w 8170246"/>
              <a:gd name="connsiteY11" fmla="*/ 0 h 6858000"/>
              <a:gd name="connsiteX12" fmla="*/ 4456718 w 8170246"/>
              <a:gd name="connsiteY12" fmla="*/ 0 h 6858000"/>
              <a:gd name="connsiteX13" fmla="*/ 4603489 w 8170246"/>
              <a:gd name="connsiteY13" fmla="*/ 0 h 6858000"/>
              <a:gd name="connsiteX14" fmla="*/ 7829507 w 8170246"/>
              <a:gd name="connsiteY14" fmla="*/ 3226735 h 6858000"/>
              <a:gd name="connsiteX15" fmla="*/ 7829507 w 8170246"/>
              <a:gd name="connsiteY15" fmla="*/ 3626507 h 6858000"/>
              <a:gd name="connsiteX16" fmla="*/ 4598731 w 8170246"/>
              <a:gd name="connsiteY16" fmla="*/ 6858000 h 6858000"/>
              <a:gd name="connsiteX17" fmla="*/ 4540663 w 8170246"/>
              <a:gd name="connsiteY17" fmla="*/ 6858000 h 6858000"/>
              <a:gd name="connsiteX18" fmla="*/ 133398 w 8170246"/>
              <a:gd name="connsiteY18" fmla="*/ 6858000 h 6858000"/>
              <a:gd name="connsiteX19" fmla="*/ 0 w 8170246"/>
              <a:gd name="connsiteY1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70246" h="6858000">
                <a:moveTo>
                  <a:pt x="4738960" y="0"/>
                </a:moveTo>
                <a:lnTo>
                  <a:pt x="4862151" y="0"/>
                </a:lnTo>
                <a:cubicBezTo>
                  <a:pt x="4862151" y="0"/>
                  <a:pt x="4862151" y="0"/>
                  <a:pt x="8088169" y="3226735"/>
                </a:cubicBezTo>
                <a:cubicBezTo>
                  <a:pt x="8197606" y="3336196"/>
                  <a:pt x="8197606" y="3517045"/>
                  <a:pt x="8088169" y="3626507"/>
                </a:cubicBezTo>
                <a:cubicBezTo>
                  <a:pt x="8088169" y="3626507"/>
                  <a:pt x="8088169" y="3626507"/>
                  <a:pt x="4857393" y="6858000"/>
                </a:cubicBezTo>
                <a:cubicBezTo>
                  <a:pt x="4857393" y="6858000"/>
                  <a:pt x="4857393" y="6858000"/>
                  <a:pt x="4783581" y="6858000"/>
                </a:cubicBezTo>
                <a:lnTo>
                  <a:pt x="4734202" y="6858000"/>
                </a:lnTo>
                <a:cubicBezTo>
                  <a:pt x="7964978" y="3626507"/>
                  <a:pt x="7964978" y="3626507"/>
                  <a:pt x="7964978" y="3626507"/>
                </a:cubicBezTo>
                <a:cubicBezTo>
                  <a:pt x="8074415" y="3517045"/>
                  <a:pt x="8074415" y="3336196"/>
                  <a:pt x="7964978" y="3226735"/>
                </a:cubicBezTo>
                <a:cubicBezTo>
                  <a:pt x="4738960" y="0"/>
                  <a:pt x="4738960" y="0"/>
                  <a:pt x="4738960" y="0"/>
                </a:cubicBezTo>
                <a:close/>
                <a:moveTo>
                  <a:pt x="0" y="0"/>
                </a:moveTo>
                <a:lnTo>
                  <a:pt x="98791" y="0"/>
                </a:lnTo>
                <a:cubicBezTo>
                  <a:pt x="1075904" y="0"/>
                  <a:pt x="2469401" y="0"/>
                  <a:pt x="4456718" y="0"/>
                </a:cubicBezTo>
                <a:lnTo>
                  <a:pt x="4603489" y="0"/>
                </a:lnTo>
                <a:cubicBezTo>
                  <a:pt x="4603489" y="0"/>
                  <a:pt x="4603489" y="0"/>
                  <a:pt x="7829507" y="3226735"/>
                </a:cubicBezTo>
                <a:cubicBezTo>
                  <a:pt x="7938944" y="3336196"/>
                  <a:pt x="7938944" y="3517045"/>
                  <a:pt x="7829507" y="3626507"/>
                </a:cubicBezTo>
                <a:cubicBezTo>
                  <a:pt x="7829507" y="3626507"/>
                  <a:pt x="7829507" y="3626507"/>
                  <a:pt x="4598731" y="6858000"/>
                </a:cubicBezTo>
                <a:lnTo>
                  <a:pt x="4540663" y="6858000"/>
                </a:lnTo>
                <a:cubicBezTo>
                  <a:pt x="4077749" y="6858000"/>
                  <a:pt x="2938270" y="6858000"/>
                  <a:pt x="133398" y="6858000"/>
                </a:cubicBezTo>
                <a:lnTo>
                  <a:pt x="0" y="6858000"/>
                </a:lnTo>
                <a:close/>
              </a:path>
            </a:pathLst>
          </a:custGeom>
          <a:ln>
            <a:noFill/>
          </a:ln>
          <a:effec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sym typeface="Arial"/>
            </a:endParaRPr>
          </a:p>
        </p:txBody>
      </p:sp>
      <p:sp>
        <p:nvSpPr>
          <p:cNvPr id="2" name="Title 1">
            <a:extLst>
              <a:ext uri="{FF2B5EF4-FFF2-40B4-BE49-F238E27FC236}">
                <a16:creationId xmlns:a16="http://schemas.microsoft.com/office/drawing/2014/main" id="{3C489961-2FBA-F178-D326-61D20AE5EA59}"/>
              </a:ext>
            </a:extLst>
          </p:cNvPr>
          <p:cNvSpPr>
            <a:spLocks noGrp="1"/>
          </p:cNvSpPr>
          <p:nvPr>
            <p:ph type="title"/>
          </p:nvPr>
        </p:nvSpPr>
        <p:spPr>
          <a:xfrm>
            <a:off x="535525" y="624110"/>
            <a:ext cx="4623955" cy="1280890"/>
          </a:xfrm>
        </p:spPr>
        <p:txBody>
          <a:bodyPr>
            <a:normAutofit fontScale="90000"/>
          </a:bodyPr>
          <a:lstStyle/>
          <a:p>
            <a:r>
              <a:rPr lang="en-US" dirty="0"/>
              <a:t>The Fish Game</a:t>
            </a:r>
            <a:br>
              <a:rPr lang="en-US" dirty="0"/>
            </a:br>
            <a:r>
              <a:rPr lang="en-US" sz="900" dirty="0"/>
              <a:t>*Adapted from , “Fishing for the Future,” from </a:t>
            </a:r>
            <a:r>
              <a:rPr lang="en-US" sz="900" u="sng" dirty="0"/>
              <a:t>Facing the Future Through Global Issues </a:t>
            </a:r>
            <a:br>
              <a:rPr lang="en-US" dirty="0"/>
            </a:br>
            <a:endParaRPr lang="en-US" dirty="0"/>
          </a:p>
        </p:txBody>
      </p:sp>
      <p:sp>
        <p:nvSpPr>
          <p:cNvPr id="35" name="Rectangle 29">
            <a:extLst>
              <a:ext uri="{FF2B5EF4-FFF2-40B4-BE49-F238E27FC236}">
                <a16:creationId xmlns:a16="http://schemas.microsoft.com/office/drawing/2014/main" id="{433DF4D3-8A35-461A-ABE0-F56B78A13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55BF7F76-1080-A344-933B-9F533B23CDB2}"/>
              </a:ext>
            </a:extLst>
          </p:cNvPr>
          <p:cNvSpPr>
            <a:spLocks noGrp="1"/>
          </p:cNvSpPr>
          <p:nvPr>
            <p:ph idx="1"/>
          </p:nvPr>
        </p:nvSpPr>
        <p:spPr>
          <a:xfrm>
            <a:off x="534561" y="1550894"/>
            <a:ext cx="4625882" cy="4327392"/>
          </a:xfrm>
        </p:spPr>
        <p:txBody>
          <a:bodyPr>
            <a:normAutofit lnSpcReduction="10000"/>
          </a:bodyPr>
          <a:lstStyle/>
          <a:p>
            <a:pPr marL="0" indent="0">
              <a:buNone/>
            </a:pPr>
            <a:endParaRPr lang="en-US" dirty="0"/>
          </a:p>
          <a:p>
            <a:r>
              <a:rPr lang="en-US" dirty="0"/>
              <a:t>At your tables, divide into 2 groups.</a:t>
            </a:r>
          </a:p>
          <a:p>
            <a:r>
              <a:rPr lang="en-US" dirty="0"/>
              <a:t>Materials</a:t>
            </a:r>
          </a:p>
          <a:p>
            <a:pPr lvl="1"/>
            <a:r>
              <a:rPr lang="en-US" dirty="0"/>
              <a:t>Each person: Pencil, record sheet, set of chopsticks, spoon</a:t>
            </a:r>
          </a:p>
          <a:p>
            <a:pPr lvl="2"/>
            <a:r>
              <a:rPr lang="en-US" dirty="0"/>
              <a:t>Optional: piece of scrap paper to hold the fish you catch</a:t>
            </a:r>
          </a:p>
          <a:p>
            <a:pPr lvl="1"/>
            <a:r>
              <a:rPr lang="en-US" dirty="0"/>
              <a:t>Each group: Bag of goldfish, ocean (bowl), sticky notes, large piece of paper</a:t>
            </a:r>
          </a:p>
          <a:p>
            <a:r>
              <a:rPr lang="en-US" dirty="0"/>
              <a:t>Set-up</a:t>
            </a:r>
          </a:p>
          <a:p>
            <a:pPr lvl="1"/>
            <a:r>
              <a:rPr lang="en-US" dirty="0"/>
              <a:t>Count out 20 fish and place in the ocean (bowl).</a:t>
            </a:r>
          </a:p>
          <a:p>
            <a:pPr lvl="1"/>
            <a:r>
              <a:rPr lang="en-US" dirty="0"/>
              <a:t>Place remaining fish aside.</a:t>
            </a:r>
          </a:p>
          <a:p>
            <a:pPr marL="457200" lvl="1" indent="0">
              <a:buNone/>
            </a:pPr>
            <a:endParaRPr lang="en-US" dirty="0"/>
          </a:p>
          <a:p>
            <a:pPr lvl="1"/>
            <a:endParaRPr lang="en-US" dirty="0"/>
          </a:p>
          <a:p>
            <a:pPr marL="457200" lvl="1" indent="0">
              <a:buNone/>
            </a:pPr>
            <a:endParaRPr lang="en-US" dirty="0"/>
          </a:p>
        </p:txBody>
      </p:sp>
      <p:sp>
        <p:nvSpPr>
          <p:cNvPr id="7" name="Slide Number Placeholder 6">
            <a:extLst>
              <a:ext uri="{FF2B5EF4-FFF2-40B4-BE49-F238E27FC236}">
                <a16:creationId xmlns:a16="http://schemas.microsoft.com/office/drawing/2014/main" id="{E96166FB-BAA8-78CC-904B-305265F57E71}"/>
              </a:ext>
            </a:extLst>
          </p:cNvPr>
          <p:cNvSpPr>
            <a:spLocks noGrp="1"/>
          </p:cNvSpPr>
          <p:nvPr>
            <p:ph type="sldNum" sz="quarter" idx="12"/>
          </p:nvPr>
        </p:nvSpPr>
        <p:spPr>
          <a:xfrm>
            <a:off x="6914688" y="3190323"/>
            <a:ext cx="779767"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9CD8D479-8942-46E8-A226-A4E01F7A105C}" type="slidenum">
              <a:rPr kumimoji="0" lang="en-US" sz="1900" b="0" i="0" u="none" strike="noStrike" kern="1200" cap="none" spc="0" normalizeH="0" baseline="0" noProof="0" smtClean="0">
                <a:ln>
                  <a:noFill/>
                </a:ln>
                <a:solidFill>
                  <a:prstClr val="black"/>
                </a:solidFill>
                <a:effectLst/>
                <a:uLnTx/>
                <a:uFillTx/>
                <a:latin typeface="Century Gothic" panose="020B0502020202020204"/>
                <a:ea typeface="+mn-ea"/>
                <a:cs typeface="Arial"/>
                <a:sym typeface="Arial"/>
              </a:rPr>
              <a:pPr marL="0" marR="0" lvl="0" indent="0" algn="r" defTabSz="457200" rtl="0" eaLnBrk="1" fontAlgn="auto" latinLnBrk="0" hangingPunct="1">
                <a:lnSpc>
                  <a:spcPct val="90000"/>
                </a:lnSpc>
                <a:spcBef>
                  <a:spcPts val="0"/>
                </a:spcBef>
                <a:spcAft>
                  <a:spcPts val="600"/>
                </a:spcAft>
                <a:buClrTx/>
                <a:buSzTx/>
                <a:buFontTx/>
                <a:buNone/>
                <a:tabLst/>
                <a:defRPr/>
              </a:pPr>
              <a:t>17</a:t>
            </a:fld>
            <a:endParaRPr kumimoji="0" lang="en-US" sz="1900" b="0" i="0" u="none" strike="noStrike" kern="1200" cap="none" spc="0" normalizeH="0" baseline="0" noProof="0">
              <a:ln>
                <a:noFill/>
              </a:ln>
              <a:solidFill>
                <a:prstClr val="black"/>
              </a:solidFill>
              <a:effectLst/>
              <a:uLnTx/>
              <a:uFillTx/>
              <a:latin typeface="Century Gothic" panose="020B0502020202020204"/>
              <a:ea typeface="+mn-ea"/>
              <a:cs typeface="Arial"/>
              <a:sym typeface="Arial"/>
            </a:endParaRPr>
          </a:p>
        </p:txBody>
      </p:sp>
    </p:spTree>
    <p:extLst>
      <p:ext uri="{BB962C8B-B14F-4D97-AF65-F5344CB8AC3E}">
        <p14:creationId xmlns:p14="http://schemas.microsoft.com/office/powerpoint/2010/main" val="2099388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89961-2FBA-F178-D326-61D20AE5EA59}"/>
              </a:ext>
            </a:extLst>
          </p:cNvPr>
          <p:cNvSpPr>
            <a:spLocks noGrp="1"/>
          </p:cNvSpPr>
          <p:nvPr>
            <p:ph type="title"/>
          </p:nvPr>
        </p:nvSpPr>
        <p:spPr/>
        <p:txBody>
          <a:bodyPr>
            <a:normAutofit/>
          </a:bodyPr>
          <a:lstStyle/>
          <a:p>
            <a:r>
              <a:rPr lang="en-US" sz="3200" dirty="0"/>
              <a:t>Goal: To have as many fish as possible by the end of season 4.</a:t>
            </a:r>
          </a:p>
        </p:txBody>
      </p:sp>
      <p:sp>
        <p:nvSpPr>
          <p:cNvPr id="3" name="Content Placeholder 2">
            <a:extLst>
              <a:ext uri="{FF2B5EF4-FFF2-40B4-BE49-F238E27FC236}">
                <a16:creationId xmlns:a16="http://schemas.microsoft.com/office/drawing/2014/main" id="{55BF7F76-1080-A344-933B-9F533B23CDB2}"/>
              </a:ext>
            </a:extLst>
          </p:cNvPr>
          <p:cNvSpPr>
            <a:spLocks noGrp="1"/>
          </p:cNvSpPr>
          <p:nvPr>
            <p:ph idx="1"/>
          </p:nvPr>
        </p:nvSpPr>
        <p:spPr>
          <a:xfrm>
            <a:off x="2655817" y="1828515"/>
            <a:ext cx="8946541" cy="4966732"/>
          </a:xfrm>
        </p:spPr>
        <p:txBody>
          <a:bodyPr>
            <a:normAutofit/>
          </a:bodyPr>
          <a:lstStyle/>
          <a:p>
            <a:pPr marL="0" indent="0">
              <a:buNone/>
            </a:pPr>
            <a:r>
              <a:rPr lang="en-US" sz="3200" dirty="0"/>
              <a:t>Steps:</a:t>
            </a:r>
          </a:p>
          <a:p>
            <a:pPr marL="342900" marR="0" lvl="0" indent="-342900">
              <a:spcBef>
                <a:spcPts val="0"/>
              </a:spcBef>
              <a:spcAft>
                <a:spcPts val="0"/>
              </a:spcAft>
              <a:buFont typeface="Symbol" panose="05050102010706020507" pitchFamily="18" charset="2"/>
              <a:buChar char=""/>
            </a:pPr>
            <a:r>
              <a:rPr lang="en-US" dirty="0">
                <a:effectLst/>
                <a:latin typeface="Cambria" panose="02040503050406030204" pitchFamily="18" charset="0"/>
                <a:ea typeface="MS Mincho" panose="02020609040205080304" pitchFamily="49" charset="-128"/>
                <a:cs typeface="Times New Roman" panose="02020603050405020304" pitchFamily="18" charset="0"/>
              </a:rPr>
              <a:t>Each person will be a “fisher,” and must catch at least 2 fish</a:t>
            </a:r>
            <a:r>
              <a:rPr lang="en-US" dirty="0">
                <a:latin typeface="Cambria" panose="02040503050406030204" pitchFamily="18" charset="0"/>
                <a:ea typeface="MS Mincho" panose="02020609040205080304" pitchFamily="49" charset="-128"/>
                <a:cs typeface="Times New Roman" panose="02020603050405020304" pitchFamily="18" charset="0"/>
              </a:rPr>
              <a:t> per</a:t>
            </a:r>
            <a:r>
              <a:rPr lang="en-US" dirty="0">
                <a:effectLst/>
                <a:latin typeface="Cambria" panose="02040503050406030204" pitchFamily="18" charset="0"/>
                <a:ea typeface="MS Mincho" panose="02020609040205080304" pitchFamily="49" charset="-128"/>
                <a:cs typeface="Times New Roman" panose="02020603050405020304" pitchFamily="18" charset="0"/>
              </a:rPr>
              <a:t> season from an ocean. If you do not catch at least 2 fish, you will sit out the following season.</a:t>
            </a:r>
          </a:p>
          <a:p>
            <a:pPr marL="342900" marR="0" lvl="0" indent="-342900">
              <a:spcBef>
                <a:spcPts val="0"/>
              </a:spcBef>
              <a:spcAft>
                <a:spcPts val="0"/>
              </a:spcAft>
              <a:buFont typeface="Symbol" panose="05050102010706020507" pitchFamily="18" charset="2"/>
              <a:buChar char=""/>
            </a:pPr>
            <a:endParaRPr lang="en-US"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dirty="0">
                <a:effectLst/>
                <a:latin typeface="Cambria" panose="02040503050406030204" pitchFamily="18" charset="0"/>
                <a:ea typeface="MS Mincho" panose="02020609040205080304" pitchFamily="49" charset="-128"/>
                <a:cs typeface="Times New Roman" panose="02020603050405020304" pitchFamily="18" charset="0"/>
              </a:rPr>
              <a:t>There are 4 seasons. Each season lasts 20 seconds. </a:t>
            </a:r>
          </a:p>
          <a:p>
            <a:pPr marL="342900" marR="0" lvl="0" indent="-342900">
              <a:spcBef>
                <a:spcPts val="0"/>
              </a:spcBef>
              <a:spcAft>
                <a:spcPts val="0"/>
              </a:spcAft>
              <a:buFont typeface="Symbol" panose="05050102010706020507" pitchFamily="18" charset="2"/>
              <a:buChar char=""/>
            </a:pPr>
            <a:endParaRPr lang="en-US"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dirty="0">
                <a:effectLst/>
                <a:latin typeface="Cambria" panose="02040503050406030204" pitchFamily="18" charset="0"/>
                <a:ea typeface="MS Mincho" panose="02020609040205080304" pitchFamily="49" charset="-128"/>
                <a:cs typeface="Times New Roman" panose="02020603050405020304" pitchFamily="18" charset="0"/>
              </a:rPr>
              <a:t>Record each </a:t>
            </a:r>
            <a:r>
              <a:rPr lang="en-US" dirty="0">
                <a:latin typeface="Cambria" panose="02040503050406030204" pitchFamily="18" charset="0"/>
                <a:ea typeface="MS Mincho" panose="02020609040205080304" pitchFamily="49" charset="-128"/>
                <a:cs typeface="Times New Roman" panose="02020603050405020304" pitchFamily="18" charset="0"/>
              </a:rPr>
              <a:t>season on the record sheet.</a:t>
            </a:r>
            <a:endParaRPr lang="en-US" dirty="0">
              <a:effectLst/>
              <a:latin typeface="Cambria" panose="02040503050406030204" pitchFamily="18" charset="0"/>
              <a:ea typeface="MS Mincho" panose="02020609040205080304" pitchFamily="49" charset="-128"/>
              <a:cs typeface="Times New Roman" panose="02020603050405020304" pitchFamily="18" charset="0"/>
            </a:endParaRPr>
          </a:p>
          <a:p>
            <a:pPr marL="0" marR="0" lvl="0" indent="0">
              <a:spcBef>
                <a:spcPts val="0"/>
              </a:spcBef>
              <a:spcAft>
                <a:spcPts val="0"/>
              </a:spcAft>
              <a:buNone/>
            </a:pPr>
            <a:endParaRPr lang="en-US"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dirty="0">
                <a:latin typeface="Cambria" panose="02040503050406030204" pitchFamily="18" charset="0"/>
                <a:ea typeface="Cambria" panose="02040503050406030204" pitchFamily="18" charset="0"/>
              </a:rPr>
              <a:t>“Technology” will improve each season, making it easier to catch your fish.</a:t>
            </a:r>
          </a:p>
          <a:p>
            <a:pPr marL="0" marR="0" lvl="0" indent="0">
              <a:spcBef>
                <a:spcPts val="0"/>
              </a:spcBef>
              <a:spcAft>
                <a:spcPts val="0"/>
              </a:spcAft>
              <a:buNone/>
            </a:pPr>
            <a:endParaRPr lang="en-US"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dirty="0">
                <a:effectLst/>
                <a:latin typeface="Cambria" panose="02040503050406030204" pitchFamily="18" charset="0"/>
                <a:ea typeface="MS Mincho" panose="02020609040205080304" pitchFamily="49" charset="-128"/>
                <a:cs typeface="Times New Roman" panose="02020603050405020304" pitchFamily="18" charset="0"/>
              </a:rPr>
              <a:t>At the end of each round, add 1 </a:t>
            </a:r>
            <a:r>
              <a:rPr lang="en-US" dirty="0">
                <a:latin typeface="Cambria" panose="02040503050406030204" pitchFamily="18" charset="0"/>
                <a:ea typeface="MS Mincho" panose="02020609040205080304" pitchFamily="49" charset="-128"/>
                <a:cs typeface="Times New Roman" panose="02020603050405020304" pitchFamily="18" charset="0"/>
              </a:rPr>
              <a:t>fish</a:t>
            </a:r>
            <a:r>
              <a:rPr lang="en-US" dirty="0">
                <a:effectLst/>
                <a:latin typeface="Cambria" panose="02040503050406030204" pitchFamily="18" charset="0"/>
                <a:ea typeface="MS Mincho" panose="02020609040205080304" pitchFamily="49" charset="-128"/>
                <a:cs typeface="Times New Roman" panose="02020603050405020304" pitchFamily="18" charset="0"/>
              </a:rPr>
              <a:t> for each fish </a:t>
            </a:r>
            <a:r>
              <a:rPr lang="en-US" dirty="0">
                <a:latin typeface="Cambria" panose="02040503050406030204" pitchFamily="18" charset="0"/>
                <a:ea typeface="MS Mincho" panose="02020609040205080304" pitchFamily="49" charset="-128"/>
                <a:cs typeface="Times New Roman" panose="02020603050405020304" pitchFamily="18" charset="0"/>
              </a:rPr>
              <a:t>remaining. There is a</a:t>
            </a:r>
            <a:r>
              <a:rPr lang="en-US" dirty="0">
                <a:effectLst/>
                <a:latin typeface="Cambria" panose="02040503050406030204" pitchFamily="18" charset="0"/>
                <a:ea typeface="MS Mincho" panose="02020609040205080304" pitchFamily="49" charset="-128"/>
                <a:cs typeface="Times New Roman" panose="02020603050405020304" pitchFamily="18" charset="0"/>
              </a:rPr>
              <a:t> carrying capacity (maximum) of 20 </a:t>
            </a:r>
            <a:r>
              <a:rPr lang="en-US" dirty="0">
                <a:latin typeface="Cambria" panose="02040503050406030204" pitchFamily="18" charset="0"/>
                <a:ea typeface="MS Mincho" panose="02020609040205080304" pitchFamily="49" charset="-128"/>
                <a:cs typeface="Times New Roman" panose="02020603050405020304" pitchFamily="18" charset="0"/>
              </a:rPr>
              <a:t>fish per ocean</a:t>
            </a:r>
            <a:r>
              <a:rPr lang="en-US" dirty="0">
                <a:effectLst/>
                <a:latin typeface="Cambria" panose="02040503050406030204" pitchFamily="18" charset="0"/>
                <a:ea typeface="MS Mincho" panose="02020609040205080304" pitchFamily="49" charset="-128"/>
                <a:cs typeface="Times New Roman" panose="02020603050405020304" pitchFamily="18" charset="0"/>
              </a:rPr>
              <a:t>.</a:t>
            </a:r>
          </a:p>
          <a:p>
            <a:pPr marL="742950" marR="0" lvl="1" indent="-285750">
              <a:spcBef>
                <a:spcPts val="0"/>
              </a:spcBef>
              <a:spcAft>
                <a:spcPts val="0"/>
              </a:spcAft>
              <a:buFont typeface="Courier New" panose="02070309020205020404" pitchFamily="49" charset="0"/>
              <a:buChar char="o"/>
            </a:pPr>
            <a:r>
              <a:rPr lang="en-US" sz="1800" dirty="0">
                <a:effectLst/>
                <a:latin typeface="Cambria" panose="02040503050406030204" pitchFamily="18" charset="0"/>
                <a:ea typeface="MS Mincho" panose="02020609040205080304" pitchFamily="49" charset="-128"/>
                <a:cs typeface="Times New Roman" panose="02020603050405020304" pitchFamily="18" charset="0"/>
              </a:rPr>
              <a:t>If 9 fish remain, you may add 9 fish for a total of 18 fish</a:t>
            </a:r>
          </a:p>
          <a:p>
            <a:pPr marL="742950" marR="0" lvl="1" indent="-285750">
              <a:spcBef>
                <a:spcPts val="0"/>
              </a:spcBef>
              <a:spcAft>
                <a:spcPts val="0"/>
              </a:spcAft>
              <a:buFont typeface="Courier New" panose="02070309020205020404" pitchFamily="49" charset="0"/>
              <a:buChar char="o"/>
            </a:pPr>
            <a:r>
              <a:rPr lang="en-US" sz="1800" dirty="0">
                <a:effectLst/>
                <a:latin typeface="Cambria" panose="02040503050406030204" pitchFamily="18" charset="0"/>
                <a:ea typeface="MS Mincho" panose="02020609040205080304" pitchFamily="49" charset="-128"/>
                <a:cs typeface="Times New Roman" panose="02020603050405020304" pitchFamily="18" charset="0"/>
              </a:rPr>
              <a:t>If 15 fish remain, you may only add 5 fish for the next season.</a:t>
            </a:r>
          </a:p>
          <a:p>
            <a:endParaRPr lang="en-US" dirty="0"/>
          </a:p>
        </p:txBody>
      </p:sp>
      <p:sp>
        <p:nvSpPr>
          <p:cNvPr id="7" name="Slide Number Placeholder 6">
            <a:extLst>
              <a:ext uri="{FF2B5EF4-FFF2-40B4-BE49-F238E27FC236}">
                <a16:creationId xmlns:a16="http://schemas.microsoft.com/office/drawing/2014/main" id="{E96166FB-BAA8-78CC-904B-305265F57E7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D8D479-8942-46E8-A226-A4E01F7A105C}" type="slidenum">
              <a:rPr kumimoji="0" lang="en-US" sz="2000" b="0" i="0" u="none" strike="noStrike" kern="1200" cap="none" spc="0" normalizeH="0" baseline="0" noProof="0" smtClean="0">
                <a:ln>
                  <a:noFill/>
                </a:ln>
                <a:solidFill>
                  <a:srgbClr val="FEFFFF"/>
                </a:solidFill>
                <a:effectLst/>
                <a:uLnTx/>
                <a:uFillTx/>
                <a:latin typeface="Century Gothic" panose="020B0502020202020204"/>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2000" b="0" i="0" u="none" strike="noStrike" kern="1200" cap="none" spc="0" normalizeH="0" baseline="0" noProof="0">
              <a:ln>
                <a:noFill/>
              </a:ln>
              <a:solidFill>
                <a:srgbClr val="FEFFFF"/>
              </a:solidFill>
              <a:effectLst/>
              <a:uLnTx/>
              <a:uFillTx/>
              <a:latin typeface="Century Gothic" panose="020B0502020202020204"/>
              <a:ea typeface="+mn-ea"/>
              <a:cs typeface="Arial"/>
              <a:sym typeface="Arial"/>
            </a:endParaRPr>
          </a:p>
        </p:txBody>
      </p:sp>
    </p:spTree>
    <p:extLst>
      <p:ext uri="{BB962C8B-B14F-4D97-AF65-F5344CB8AC3E}">
        <p14:creationId xmlns:p14="http://schemas.microsoft.com/office/powerpoint/2010/main" val="1465682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5F38B-0DC1-9AFA-7232-D84A02B43E5F}"/>
              </a:ext>
            </a:extLst>
          </p:cNvPr>
          <p:cNvSpPr>
            <a:spLocks noGrp="1"/>
          </p:cNvSpPr>
          <p:nvPr>
            <p:ph type="title"/>
          </p:nvPr>
        </p:nvSpPr>
        <p:spPr/>
        <p:txBody>
          <a:bodyPr/>
          <a:lstStyle/>
          <a:p>
            <a:r>
              <a:rPr lang="en-US" dirty="0"/>
              <a:t>Start Record Sheet</a:t>
            </a:r>
          </a:p>
        </p:txBody>
      </p:sp>
      <p:graphicFrame>
        <p:nvGraphicFramePr>
          <p:cNvPr id="7" name="Table 7">
            <a:extLst>
              <a:ext uri="{FF2B5EF4-FFF2-40B4-BE49-F238E27FC236}">
                <a16:creationId xmlns:a16="http://schemas.microsoft.com/office/drawing/2014/main" id="{F06EB10B-F8FB-D533-1A7A-5922F43C11DF}"/>
              </a:ext>
            </a:extLst>
          </p:cNvPr>
          <p:cNvGraphicFramePr>
            <a:graphicFrameLocks noGrp="1"/>
          </p:cNvGraphicFramePr>
          <p:nvPr>
            <p:ph idx="1"/>
          </p:nvPr>
        </p:nvGraphicFramePr>
        <p:xfrm>
          <a:off x="2589213" y="2133600"/>
          <a:ext cx="8915400" cy="3772810"/>
        </p:xfrm>
        <a:graphic>
          <a:graphicData uri="http://schemas.openxmlformats.org/drawingml/2006/table">
            <a:tbl>
              <a:tblPr firstRow="1" bandRow="1">
                <a:tableStyleId>{3B4B98B0-60AC-42C2-AFA5-B58CD77FA1E5}</a:tableStyleId>
              </a:tblPr>
              <a:tblGrid>
                <a:gridCol w="2228850">
                  <a:extLst>
                    <a:ext uri="{9D8B030D-6E8A-4147-A177-3AD203B41FA5}">
                      <a16:colId xmlns:a16="http://schemas.microsoft.com/office/drawing/2014/main" val="1403960603"/>
                    </a:ext>
                  </a:extLst>
                </a:gridCol>
                <a:gridCol w="2228850">
                  <a:extLst>
                    <a:ext uri="{9D8B030D-6E8A-4147-A177-3AD203B41FA5}">
                      <a16:colId xmlns:a16="http://schemas.microsoft.com/office/drawing/2014/main" val="3665864754"/>
                    </a:ext>
                  </a:extLst>
                </a:gridCol>
                <a:gridCol w="2228850">
                  <a:extLst>
                    <a:ext uri="{9D8B030D-6E8A-4147-A177-3AD203B41FA5}">
                      <a16:colId xmlns:a16="http://schemas.microsoft.com/office/drawing/2014/main" val="2826183291"/>
                    </a:ext>
                  </a:extLst>
                </a:gridCol>
                <a:gridCol w="2228850">
                  <a:extLst>
                    <a:ext uri="{9D8B030D-6E8A-4147-A177-3AD203B41FA5}">
                      <a16:colId xmlns:a16="http://schemas.microsoft.com/office/drawing/2014/main" val="3782573799"/>
                    </a:ext>
                  </a:extLst>
                </a:gridCol>
              </a:tblGrid>
              <a:tr h="754562">
                <a:tc>
                  <a:txBody>
                    <a:bodyPr/>
                    <a:lstStyle/>
                    <a:p>
                      <a:r>
                        <a:rPr lang="en-US" dirty="0"/>
                        <a:t>Season</a:t>
                      </a:r>
                    </a:p>
                  </a:txBody>
                  <a:tcPr marL="91115" marR="91115"/>
                </a:tc>
                <a:tc>
                  <a:txBody>
                    <a:bodyPr/>
                    <a:lstStyle/>
                    <a:p>
                      <a:r>
                        <a:rPr lang="en-US" dirty="0"/>
                        <a:t>Starting Number</a:t>
                      </a:r>
                    </a:p>
                    <a:p>
                      <a:r>
                        <a:rPr lang="en-US" dirty="0"/>
                        <a:t>(Fish Stock)</a:t>
                      </a:r>
                    </a:p>
                  </a:txBody>
                  <a:tcPr marL="91115" marR="91115"/>
                </a:tc>
                <a:tc>
                  <a:txBody>
                    <a:bodyPr/>
                    <a:lstStyle/>
                    <a:p>
                      <a:r>
                        <a:rPr lang="en-US" dirty="0"/>
                        <a:t>My Catch</a:t>
                      </a:r>
                    </a:p>
                  </a:txBody>
                  <a:tcPr marL="91115" marR="91115"/>
                </a:tc>
                <a:tc>
                  <a:txBody>
                    <a:bodyPr/>
                    <a:lstStyle/>
                    <a:p>
                      <a:r>
                        <a:rPr lang="en-US" dirty="0"/>
                        <a:t>Fish Remaining</a:t>
                      </a:r>
                    </a:p>
                  </a:txBody>
                  <a:tcPr marL="91115" marR="91115"/>
                </a:tc>
                <a:extLst>
                  <a:ext uri="{0D108BD9-81ED-4DB2-BD59-A6C34878D82A}">
                    <a16:rowId xmlns:a16="http://schemas.microsoft.com/office/drawing/2014/main" val="4269016467"/>
                  </a:ext>
                </a:extLst>
              </a:tr>
              <a:tr h="754562">
                <a:tc>
                  <a:txBody>
                    <a:bodyPr/>
                    <a:lstStyle/>
                    <a:p>
                      <a:r>
                        <a:rPr lang="en-US" dirty="0"/>
                        <a:t>1</a:t>
                      </a:r>
                    </a:p>
                  </a:txBody>
                  <a:tcPr marL="91115" marR="91115"/>
                </a:tc>
                <a:tc>
                  <a:txBody>
                    <a:bodyPr/>
                    <a:lstStyle/>
                    <a:p>
                      <a:r>
                        <a:rPr lang="en-US" dirty="0"/>
                        <a:t>20</a:t>
                      </a:r>
                    </a:p>
                  </a:txBody>
                  <a:tcPr marL="91115" marR="91115"/>
                </a:tc>
                <a:tc>
                  <a:txBody>
                    <a:bodyPr/>
                    <a:lstStyle/>
                    <a:p>
                      <a:endParaRPr lang="en-US"/>
                    </a:p>
                  </a:txBody>
                  <a:tcPr marL="91115" marR="91115"/>
                </a:tc>
                <a:tc>
                  <a:txBody>
                    <a:bodyPr/>
                    <a:lstStyle/>
                    <a:p>
                      <a:endParaRPr lang="en-US"/>
                    </a:p>
                  </a:txBody>
                  <a:tcPr marL="91115" marR="91115"/>
                </a:tc>
                <a:extLst>
                  <a:ext uri="{0D108BD9-81ED-4DB2-BD59-A6C34878D82A}">
                    <a16:rowId xmlns:a16="http://schemas.microsoft.com/office/drawing/2014/main" val="423930609"/>
                  </a:ext>
                </a:extLst>
              </a:tr>
              <a:tr h="754562">
                <a:tc>
                  <a:txBody>
                    <a:bodyPr/>
                    <a:lstStyle/>
                    <a:p>
                      <a:r>
                        <a:rPr lang="en-US" dirty="0"/>
                        <a:t>2</a:t>
                      </a:r>
                    </a:p>
                  </a:txBody>
                  <a:tcPr marL="91115" marR="91115"/>
                </a:tc>
                <a:tc>
                  <a:txBody>
                    <a:bodyPr/>
                    <a:lstStyle/>
                    <a:p>
                      <a:endParaRPr lang="en-US"/>
                    </a:p>
                  </a:txBody>
                  <a:tcPr marL="91115" marR="91115"/>
                </a:tc>
                <a:tc>
                  <a:txBody>
                    <a:bodyPr/>
                    <a:lstStyle/>
                    <a:p>
                      <a:endParaRPr lang="en-US"/>
                    </a:p>
                  </a:txBody>
                  <a:tcPr marL="91115" marR="91115"/>
                </a:tc>
                <a:tc>
                  <a:txBody>
                    <a:bodyPr/>
                    <a:lstStyle/>
                    <a:p>
                      <a:endParaRPr lang="en-US"/>
                    </a:p>
                  </a:txBody>
                  <a:tcPr marL="91115" marR="91115"/>
                </a:tc>
                <a:extLst>
                  <a:ext uri="{0D108BD9-81ED-4DB2-BD59-A6C34878D82A}">
                    <a16:rowId xmlns:a16="http://schemas.microsoft.com/office/drawing/2014/main" val="1032938873"/>
                  </a:ext>
                </a:extLst>
              </a:tr>
              <a:tr h="754562">
                <a:tc>
                  <a:txBody>
                    <a:bodyPr/>
                    <a:lstStyle/>
                    <a:p>
                      <a:r>
                        <a:rPr lang="en-US" dirty="0"/>
                        <a:t>3</a:t>
                      </a:r>
                    </a:p>
                  </a:txBody>
                  <a:tcPr marL="91115" marR="91115"/>
                </a:tc>
                <a:tc>
                  <a:txBody>
                    <a:bodyPr/>
                    <a:lstStyle/>
                    <a:p>
                      <a:endParaRPr lang="en-US"/>
                    </a:p>
                  </a:txBody>
                  <a:tcPr marL="91115" marR="91115"/>
                </a:tc>
                <a:tc>
                  <a:txBody>
                    <a:bodyPr/>
                    <a:lstStyle/>
                    <a:p>
                      <a:endParaRPr lang="en-US"/>
                    </a:p>
                  </a:txBody>
                  <a:tcPr marL="91115" marR="91115"/>
                </a:tc>
                <a:tc>
                  <a:txBody>
                    <a:bodyPr/>
                    <a:lstStyle/>
                    <a:p>
                      <a:endParaRPr lang="en-US"/>
                    </a:p>
                  </a:txBody>
                  <a:tcPr marL="91115" marR="91115"/>
                </a:tc>
                <a:extLst>
                  <a:ext uri="{0D108BD9-81ED-4DB2-BD59-A6C34878D82A}">
                    <a16:rowId xmlns:a16="http://schemas.microsoft.com/office/drawing/2014/main" val="977247744"/>
                  </a:ext>
                </a:extLst>
              </a:tr>
              <a:tr h="754562">
                <a:tc>
                  <a:txBody>
                    <a:bodyPr/>
                    <a:lstStyle/>
                    <a:p>
                      <a:r>
                        <a:rPr lang="en-US" dirty="0"/>
                        <a:t>4</a:t>
                      </a:r>
                    </a:p>
                  </a:txBody>
                  <a:tcPr marL="91115" marR="91115"/>
                </a:tc>
                <a:tc>
                  <a:txBody>
                    <a:bodyPr/>
                    <a:lstStyle/>
                    <a:p>
                      <a:endParaRPr lang="en-US"/>
                    </a:p>
                  </a:txBody>
                  <a:tcPr marL="91115" marR="91115"/>
                </a:tc>
                <a:tc>
                  <a:txBody>
                    <a:bodyPr/>
                    <a:lstStyle/>
                    <a:p>
                      <a:endParaRPr lang="en-US"/>
                    </a:p>
                  </a:txBody>
                  <a:tcPr marL="91115" marR="91115"/>
                </a:tc>
                <a:tc>
                  <a:txBody>
                    <a:bodyPr/>
                    <a:lstStyle/>
                    <a:p>
                      <a:endParaRPr lang="en-US" dirty="0"/>
                    </a:p>
                  </a:txBody>
                  <a:tcPr marL="91115" marR="91115"/>
                </a:tc>
                <a:extLst>
                  <a:ext uri="{0D108BD9-81ED-4DB2-BD59-A6C34878D82A}">
                    <a16:rowId xmlns:a16="http://schemas.microsoft.com/office/drawing/2014/main" val="2123156787"/>
                  </a:ext>
                </a:extLst>
              </a:tr>
            </a:tbl>
          </a:graphicData>
        </a:graphic>
      </p:graphicFrame>
      <p:sp>
        <p:nvSpPr>
          <p:cNvPr id="6" name="Slide Number Placeholder 5">
            <a:extLst>
              <a:ext uri="{FF2B5EF4-FFF2-40B4-BE49-F238E27FC236}">
                <a16:creationId xmlns:a16="http://schemas.microsoft.com/office/drawing/2014/main" id="{5BA591BC-A3A5-7FBE-00AB-21F29ED699D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D8D479-8942-46E8-A226-A4E01F7A105C}" type="slidenum">
              <a:rPr kumimoji="0" lang="en-US" sz="2000" b="0" i="0" u="none" strike="noStrike" kern="1200" cap="none" spc="0" normalizeH="0" baseline="0" noProof="0" smtClean="0">
                <a:ln>
                  <a:noFill/>
                </a:ln>
                <a:solidFill>
                  <a:srgbClr val="FEFFFF"/>
                </a:solidFill>
                <a:effectLst/>
                <a:uLnTx/>
                <a:uFillTx/>
                <a:latin typeface="Century Gothic" panose="020B0502020202020204"/>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2000" b="0" i="0" u="none" strike="noStrike" kern="1200" cap="none" spc="0" normalizeH="0" baseline="0" noProof="0">
              <a:ln>
                <a:noFill/>
              </a:ln>
              <a:solidFill>
                <a:srgbClr val="FEFFFF"/>
              </a:solidFill>
              <a:effectLst/>
              <a:uLnTx/>
              <a:uFillTx/>
              <a:latin typeface="Century Gothic" panose="020B0502020202020204"/>
              <a:ea typeface="+mn-ea"/>
              <a:cs typeface="Arial"/>
              <a:sym typeface="Arial"/>
            </a:endParaRPr>
          </a:p>
        </p:txBody>
      </p:sp>
    </p:spTree>
    <p:extLst>
      <p:ext uri="{BB962C8B-B14F-4D97-AF65-F5344CB8AC3E}">
        <p14:creationId xmlns:p14="http://schemas.microsoft.com/office/powerpoint/2010/main" val="2424513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7E42047-F7E7-4687-BBE0-D4BDC8E77B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sym typeface="Arial"/>
            </a:endParaRPr>
          </a:p>
        </p:txBody>
      </p:sp>
      <p:grpSp>
        <p:nvGrpSpPr>
          <p:cNvPr id="14" name="Group 13">
            <a:extLst>
              <a:ext uri="{FF2B5EF4-FFF2-40B4-BE49-F238E27FC236}">
                <a16:creationId xmlns:a16="http://schemas.microsoft.com/office/drawing/2014/main" id="{8D6F839A-C8D9-4FBC-8EFD-9E56D12F4C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906785" y="228600"/>
            <a:ext cx="2851523" cy="6638625"/>
            <a:chOff x="2487613" y="285750"/>
            <a:chExt cx="2428875" cy="5654676"/>
          </a:xfrm>
        </p:grpSpPr>
        <p:sp>
          <p:nvSpPr>
            <p:cNvPr id="27" name="Freeform 11">
              <a:extLst>
                <a:ext uri="{FF2B5EF4-FFF2-40B4-BE49-F238E27FC236}">
                  <a16:creationId xmlns:a16="http://schemas.microsoft.com/office/drawing/2014/main" id="{D1F0D09B-BA85-41B1-A8DE-73728B72E5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6" name="Freeform 12">
              <a:extLst>
                <a:ext uri="{FF2B5EF4-FFF2-40B4-BE49-F238E27FC236}">
                  <a16:creationId xmlns:a16="http://schemas.microsoft.com/office/drawing/2014/main" id="{FB2D0F0C-3A27-4FC3-A6A3-D2095D9B2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41" name="Freeform 13">
              <a:extLst>
                <a:ext uri="{FF2B5EF4-FFF2-40B4-BE49-F238E27FC236}">
                  <a16:creationId xmlns:a16="http://schemas.microsoft.com/office/drawing/2014/main" id="{FA1C69EF-E6E6-4BDD-B62F-637FC9F3C3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8" name="Freeform 14">
              <a:extLst>
                <a:ext uri="{FF2B5EF4-FFF2-40B4-BE49-F238E27FC236}">
                  <a16:creationId xmlns:a16="http://schemas.microsoft.com/office/drawing/2014/main" id="{75B4F36E-07F6-4E6F-A9D9-A7F6D9585A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9" name="Freeform 15">
              <a:extLst>
                <a:ext uri="{FF2B5EF4-FFF2-40B4-BE49-F238E27FC236}">
                  <a16:creationId xmlns:a16="http://schemas.microsoft.com/office/drawing/2014/main" id="{7D9136C7-12F1-4F21-A438-ED7668DDFA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0" name="Freeform 16">
              <a:extLst>
                <a:ext uri="{FF2B5EF4-FFF2-40B4-BE49-F238E27FC236}">
                  <a16:creationId xmlns:a16="http://schemas.microsoft.com/office/drawing/2014/main" id="{C718EF12-B769-45D9-9B6E-7AEAA3108A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21" name="Freeform 17">
              <a:extLst>
                <a:ext uri="{FF2B5EF4-FFF2-40B4-BE49-F238E27FC236}">
                  <a16:creationId xmlns:a16="http://schemas.microsoft.com/office/drawing/2014/main" id="{534EAD53-3968-459E-B27C-09126A0FE3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22" name="Freeform 18">
              <a:extLst>
                <a:ext uri="{FF2B5EF4-FFF2-40B4-BE49-F238E27FC236}">
                  <a16:creationId xmlns:a16="http://schemas.microsoft.com/office/drawing/2014/main" id="{67658BFE-59E2-4A2D-9E8A-18F81C350B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3" name="Freeform 19">
              <a:extLst>
                <a:ext uri="{FF2B5EF4-FFF2-40B4-BE49-F238E27FC236}">
                  <a16:creationId xmlns:a16="http://schemas.microsoft.com/office/drawing/2014/main" id="{3FEC8A9E-385D-4407-9671-E30238022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4" name="Freeform 20">
              <a:extLst>
                <a:ext uri="{FF2B5EF4-FFF2-40B4-BE49-F238E27FC236}">
                  <a16:creationId xmlns:a16="http://schemas.microsoft.com/office/drawing/2014/main" id="{EFC82234-632C-4B76-A8FF-2C9C0DCA68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5" name="Freeform 21">
              <a:extLst>
                <a:ext uri="{FF2B5EF4-FFF2-40B4-BE49-F238E27FC236}">
                  <a16:creationId xmlns:a16="http://schemas.microsoft.com/office/drawing/2014/main" id="{662A4DB3-C195-4230-953D-307E4100FE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6" name="Freeform 22">
              <a:extLst>
                <a:ext uri="{FF2B5EF4-FFF2-40B4-BE49-F238E27FC236}">
                  <a16:creationId xmlns:a16="http://schemas.microsoft.com/office/drawing/2014/main" id="{94D310CF-9541-4CD7-855B-E2E1EF3437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8" name="Group 27">
            <a:extLst>
              <a:ext uri="{FF2B5EF4-FFF2-40B4-BE49-F238E27FC236}">
                <a16:creationId xmlns:a16="http://schemas.microsoft.com/office/drawing/2014/main" id="{70EDA856-A216-4EEC-9AB6-A59FFC70361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47733" y="-786"/>
            <a:ext cx="2356675" cy="6854040"/>
            <a:chOff x="6627813" y="194833"/>
            <a:chExt cx="1952625" cy="5678918"/>
          </a:xfrm>
        </p:grpSpPr>
        <p:sp>
          <p:nvSpPr>
            <p:cNvPr id="29" name="Freeform 27">
              <a:extLst>
                <a:ext uri="{FF2B5EF4-FFF2-40B4-BE49-F238E27FC236}">
                  <a16:creationId xmlns:a16="http://schemas.microsoft.com/office/drawing/2014/main" id="{36F815B8-AFA8-45E9-A3D1-977F2D1921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30" name="Freeform 28">
              <a:extLst>
                <a:ext uri="{FF2B5EF4-FFF2-40B4-BE49-F238E27FC236}">
                  <a16:creationId xmlns:a16="http://schemas.microsoft.com/office/drawing/2014/main" id="{5D8FF653-8B3F-4B96-904D-1A4482EAEE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31" name="Freeform 29">
              <a:extLst>
                <a:ext uri="{FF2B5EF4-FFF2-40B4-BE49-F238E27FC236}">
                  <a16:creationId xmlns:a16="http://schemas.microsoft.com/office/drawing/2014/main" id="{4DD2E775-AB45-4AF1-B5B7-54948CFB98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32" name="Freeform 30">
              <a:extLst>
                <a:ext uri="{FF2B5EF4-FFF2-40B4-BE49-F238E27FC236}">
                  <a16:creationId xmlns:a16="http://schemas.microsoft.com/office/drawing/2014/main" id="{7BDE7E7B-E3AA-4A24-8F9D-CE77C96CA2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3" name="Freeform 31">
              <a:extLst>
                <a:ext uri="{FF2B5EF4-FFF2-40B4-BE49-F238E27FC236}">
                  <a16:creationId xmlns:a16="http://schemas.microsoft.com/office/drawing/2014/main" id="{D129CAA9-35E5-48CE-88AE-9806695CB8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4" name="Freeform 32">
              <a:extLst>
                <a:ext uri="{FF2B5EF4-FFF2-40B4-BE49-F238E27FC236}">
                  <a16:creationId xmlns:a16="http://schemas.microsoft.com/office/drawing/2014/main" id="{A73989FF-4EFF-4181-81A4-72EF2E67DB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5" name="Freeform 33">
              <a:extLst>
                <a:ext uri="{FF2B5EF4-FFF2-40B4-BE49-F238E27FC236}">
                  <a16:creationId xmlns:a16="http://schemas.microsoft.com/office/drawing/2014/main" id="{8C2C17BD-8FA0-4F42-B2CD-5E5A9F5429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6" name="Freeform 34">
              <a:extLst>
                <a:ext uri="{FF2B5EF4-FFF2-40B4-BE49-F238E27FC236}">
                  <a16:creationId xmlns:a16="http://schemas.microsoft.com/office/drawing/2014/main" id="{EEE99CF3-AD71-46FB-8E7D-67825F7816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7" name="Freeform 35">
              <a:extLst>
                <a:ext uri="{FF2B5EF4-FFF2-40B4-BE49-F238E27FC236}">
                  <a16:creationId xmlns:a16="http://schemas.microsoft.com/office/drawing/2014/main" id="{D0F9D5ED-7591-4E88-9FDA-4C1DC47E9D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8" name="Freeform 36">
              <a:extLst>
                <a:ext uri="{FF2B5EF4-FFF2-40B4-BE49-F238E27FC236}">
                  <a16:creationId xmlns:a16="http://schemas.microsoft.com/office/drawing/2014/main" id="{88FA7C13-D80D-4514-B9DB-87AE076ACE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9" name="Freeform 37">
              <a:extLst>
                <a:ext uri="{FF2B5EF4-FFF2-40B4-BE49-F238E27FC236}">
                  <a16:creationId xmlns:a16="http://schemas.microsoft.com/office/drawing/2014/main" id="{202C78DF-D842-450B-A87D-E035719E4E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40" name="Freeform 38">
              <a:extLst>
                <a:ext uri="{FF2B5EF4-FFF2-40B4-BE49-F238E27FC236}">
                  <a16:creationId xmlns:a16="http://schemas.microsoft.com/office/drawing/2014/main" id="{A4789F83-2423-47F8-8958-48E477BAE0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2" name="Title 1">
            <a:extLst>
              <a:ext uri="{FF2B5EF4-FFF2-40B4-BE49-F238E27FC236}">
                <a16:creationId xmlns:a16="http://schemas.microsoft.com/office/drawing/2014/main" id="{E41E4CA3-43FA-F480-D464-58CE3FD15B36}"/>
              </a:ext>
            </a:extLst>
          </p:cNvPr>
          <p:cNvSpPr>
            <a:spLocks noGrp="1"/>
          </p:cNvSpPr>
          <p:nvPr>
            <p:ph type="title"/>
          </p:nvPr>
        </p:nvSpPr>
        <p:spPr>
          <a:xfrm>
            <a:off x="4659520" y="624110"/>
            <a:ext cx="6845092" cy="1280890"/>
          </a:xfrm>
        </p:spPr>
        <p:txBody>
          <a:bodyPr>
            <a:normAutofit/>
          </a:bodyPr>
          <a:lstStyle/>
          <a:p>
            <a:r>
              <a:rPr lang="en-US" dirty="0"/>
              <a:t>Objectives</a:t>
            </a:r>
          </a:p>
        </p:txBody>
      </p:sp>
      <p:sp>
        <p:nvSpPr>
          <p:cNvPr id="42" name="Rectangle 41">
            <a:extLst>
              <a:ext uri="{FF2B5EF4-FFF2-40B4-BE49-F238E27FC236}">
                <a16:creationId xmlns:a16="http://schemas.microsoft.com/office/drawing/2014/main" id="{2C509E7A-337A-4664-BEC2-03F9BCA0A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1632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4" name="Freeform 11">
            <a:extLst>
              <a:ext uri="{FF2B5EF4-FFF2-40B4-BE49-F238E27FC236}">
                <a16:creationId xmlns:a16="http://schemas.microsoft.com/office/drawing/2014/main" id="{D9AB99AB-E300-4B19-97C3-9A12EA3C7B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2716320"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pic>
        <p:nvPicPr>
          <p:cNvPr id="8" name="Picture 7" descr="A close-up of a wave&#10;&#10;Description automatically generated with low confidence">
            <a:extLst>
              <a:ext uri="{FF2B5EF4-FFF2-40B4-BE49-F238E27FC236}">
                <a16:creationId xmlns:a16="http://schemas.microsoft.com/office/drawing/2014/main" id="{9C603AC8-8815-F7CE-E629-D03FB2EF6383}"/>
              </a:ext>
            </a:extLst>
          </p:cNvPr>
          <p:cNvPicPr>
            <a:picLocks noChangeAspect="1"/>
          </p:cNvPicPr>
          <p:nvPr/>
        </p:nvPicPr>
        <p:blipFill rotWithShape="1">
          <a:blip r:embed="rId2"/>
          <a:srcRect l="37635" r="35985"/>
          <a:stretch/>
        </p:blipFill>
        <p:spPr>
          <a:xfrm>
            <a:off x="20" y="1730"/>
            <a:ext cx="2720524" cy="6858000"/>
          </a:xfrm>
          <a:prstGeom prst="rect">
            <a:avLst/>
          </a:prstGeom>
        </p:spPr>
      </p:pic>
      <p:sp>
        <p:nvSpPr>
          <p:cNvPr id="4" name="Slide Number Placeholder 3">
            <a:extLst>
              <a:ext uri="{FF2B5EF4-FFF2-40B4-BE49-F238E27FC236}">
                <a16:creationId xmlns:a16="http://schemas.microsoft.com/office/drawing/2014/main" id="{703715D9-3CAF-A7AE-24D2-A6DF37EF9622}"/>
              </a:ext>
            </a:extLst>
          </p:cNvPr>
          <p:cNvSpPr>
            <a:spLocks noGrp="1"/>
          </p:cNvSpPr>
          <p:nvPr>
            <p:ph type="sldNum" sz="quarter" idx="12"/>
          </p:nvPr>
        </p:nvSpPr>
        <p:spPr>
          <a:xfrm>
            <a:off x="3252321" y="787782"/>
            <a:ext cx="779767"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9CD8D479-8942-46E8-A226-A4E01F7A105C}" type="slidenum">
              <a:rPr kumimoji="0" lang="en-US" sz="1900" b="0" i="0" u="none" strike="noStrike" kern="1200" cap="none" spc="0" normalizeH="0" baseline="0" noProof="0" smtClean="0">
                <a:ln>
                  <a:noFill/>
                </a:ln>
                <a:solidFill>
                  <a:srgbClr val="FEFFFF"/>
                </a:solidFill>
                <a:effectLst/>
                <a:uLnTx/>
                <a:uFillTx/>
                <a:latin typeface="Century Gothic" panose="020B0502020202020204"/>
                <a:ea typeface="+mn-ea"/>
                <a:cs typeface="Arial"/>
                <a:sym typeface="Arial"/>
              </a:rPr>
              <a:pPr marL="0" marR="0" lvl="0" indent="0" algn="r" defTabSz="457200" rtl="0" eaLnBrk="1" fontAlgn="auto" latinLnBrk="0" hangingPunct="1">
                <a:lnSpc>
                  <a:spcPct val="90000"/>
                </a:lnSpc>
                <a:spcBef>
                  <a:spcPts val="0"/>
                </a:spcBef>
                <a:spcAft>
                  <a:spcPts val="600"/>
                </a:spcAft>
                <a:buClrTx/>
                <a:buSzTx/>
                <a:buFontTx/>
                <a:buNone/>
                <a:tabLst/>
                <a:defRPr/>
              </a:pPr>
              <a:t>2</a:t>
            </a:fld>
            <a:endParaRPr kumimoji="0" lang="en-US" sz="1900" b="0" i="0" u="none" strike="noStrike" kern="1200" cap="none" spc="0" normalizeH="0" baseline="0" noProof="0">
              <a:ln>
                <a:noFill/>
              </a:ln>
              <a:solidFill>
                <a:srgbClr val="FEFFFF"/>
              </a:solidFill>
              <a:effectLst/>
              <a:uLnTx/>
              <a:uFillTx/>
              <a:latin typeface="Century Gothic" panose="020B0502020202020204"/>
              <a:ea typeface="+mn-ea"/>
              <a:cs typeface="Arial"/>
              <a:sym typeface="Arial"/>
            </a:endParaRPr>
          </a:p>
        </p:txBody>
      </p:sp>
      <p:sp>
        <p:nvSpPr>
          <p:cNvPr id="3" name="Content Placeholder 2">
            <a:extLst>
              <a:ext uri="{FF2B5EF4-FFF2-40B4-BE49-F238E27FC236}">
                <a16:creationId xmlns:a16="http://schemas.microsoft.com/office/drawing/2014/main" id="{DC9EAB14-D5F3-E6F4-DDE6-8005C6D8A5B0}"/>
              </a:ext>
            </a:extLst>
          </p:cNvPr>
          <p:cNvSpPr>
            <a:spLocks noGrp="1"/>
          </p:cNvSpPr>
          <p:nvPr>
            <p:ph idx="1"/>
          </p:nvPr>
        </p:nvSpPr>
        <p:spPr>
          <a:xfrm>
            <a:off x="4656667" y="2133600"/>
            <a:ext cx="6847944" cy="3777622"/>
          </a:xfrm>
        </p:spPr>
        <p:txBody>
          <a:bodyPr>
            <a:normAutofit/>
          </a:bodyPr>
          <a:lstStyle/>
          <a:p>
            <a:r>
              <a:rPr lang="en-US" dirty="0"/>
              <a:t>Brief Introduction to Systems Thinking</a:t>
            </a:r>
          </a:p>
          <a:p>
            <a:r>
              <a:rPr lang="en-US" dirty="0"/>
              <a:t>Play the Fish Game </a:t>
            </a:r>
          </a:p>
          <a:p>
            <a:r>
              <a:rPr lang="en-US" dirty="0"/>
              <a:t>Analyze Fish Game using Systems Thinking Tools</a:t>
            </a:r>
          </a:p>
          <a:p>
            <a:r>
              <a:rPr lang="en-US" dirty="0"/>
              <a:t>Examples of Student Work</a:t>
            </a:r>
          </a:p>
          <a:p>
            <a:r>
              <a:rPr lang="en-US" dirty="0"/>
              <a:t>Final Thoughts and Resources</a:t>
            </a:r>
          </a:p>
          <a:p>
            <a:endParaRPr lang="en-US" dirty="0"/>
          </a:p>
        </p:txBody>
      </p:sp>
    </p:spTree>
    <p:extLst>
      <p:ext uri="{BB962C8B-B14F-4D97-AF65-F5344CB8AC3E}">
        <p14:creationId xmlns:p14="http://schemas.microsoft.com/office/powerpoint/2010/main" val="3526952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7C747-3FD6-25A0-BE37-A312BE35A4AD}"/>
              </a:ext>
            </a:extLst>
          </p:cNvPr>
          <p:cNvSpPr>
            <a:spLocks noGrp="1"/>
          </p:cNvSpPr>
          <p:nvPr>
            <p:ph type="title"/>
          </p:nvPr>
        </p:nvSpPr>
        <p:spPr>
          <a:xfrm>
            <a:off x="965505" y="623571"/>
            <a:ext cx="10260990" cy="3523885"/>
          </a:xfrm>
        </p:spPr>
        <p:txBody>
          <a:bodyPr vert="horz" lIns="91440" tIns="45720" rIns="91440" bIns="45720" rtlCol="0" anchor="b">
            <a:normAutofit/>
          </a:bodyPr>
          <a:lstStyle/>
          <a:p>
            <a:pPr algn="ctr"/>
            <a:r>
              <a:rPr lang="en-US" sz="8000" dirty="0"/>
              <a:t>Round One</a:t>
            </a:r>
          </a:p>
        </p:txBody>
      </p:sp>
      <p:sp>
        <p:nvSpPr>
          <p:cNvPr id="3" name="Subtitle 2">
            <a:extLst>
              <a:ext uri="{FF2B5EF4-FFF2-40B4-BE49-F238E27FC236}">
                <a16:creationId xmlns:a16="http://schemas.microsoft.com/office/drawing/2014/main" id="{AEE44F5B-4300-79A6-7E45-192F0619EFB2}"/>
              </a:ext>
            </a:extLst>
          </p:cNvPr>
          <p:cNvSpPr>
            <a:spLocks noGrp="1"/>
          </p:cNvSpPr>
          <p:nvPr>
            <p:ph type="body" sz="half" idx="2"/>
          </p:nvPr>
        </p:nvSpPr>
        <p:spPr>
          <a:xfrm>
            <a:off x="965505" y="4777380"/>
            <a:ext cx="10260990" cy="1209763"/>
          </a:xfrm>
        </p:spPr>
        <p:txBody>
          <a:bodyPr vert="horz" lIns="91440" tIns="45720" rIns="91440" bIns="45720" rtlCol="0" anchor="t">
            <a:normAutofit fontScale="92500" lnSpcReduction="20000"/>
          </a:bodyPr>
          <a:lstStyle/>
          <a:p>
            <a:pPr algn="ctr"/>
            <a:r>
              <a:rPr lang="en-US" sz="4000" cap="all" dirty="0">
                <a:solidFill>
                  <a:schemeClr val="tx1"/>
                </a:solidFill>
              </a:rPr>
              <a:t>Technology: Chopsticks;</a:t>
            </a:r>
          </a:p>
          <a:p>
            <a:pPr algn="ctr"/>
            <a:r>
              <a:rPr lang="en-US" sz="4000" cap="all" dirty="0">
                <a:solidFill>
                  <a:schemeClr val="tx1"/>
                </a:solidFill>
              </a:rPr>
              <a:t>One hand behind back</a:t>
            </a:r>
          </a:p>
        </p:txBody>
      </p:sp>
      <p:sp>
        <p:nvSpPr>
          <p:cNvPr id="6" name="Slide Number Placeholder 5">
            <a:extLst>
              <a:ext uri="{FF2B5EF4-FFF2-40B4-BE49-F238E27FC236}">
                <a16:creationId xmlns:a16="http://schemas.microsoft.com/office/drawing/2014/main" id="{D9699996-A541-D3B1-D540-9A528920F4C8}"/>
              </a:ext>
            </a:extLst>
          </p:cNvPr>
          <p:cNvSpPr>
            <a:spLocks noGrp="1"/>
          </p:cNvSpPr>
          <p:nvPr>
            <p:ph type="sldNum" sz="quarter" idx="12"/>
          </p:nvPr>
        </p:nvSpPr>
        <p:spPr>
          <a:xfrm>
            <a:off x="11040512" y="6355080"/>
            <a:ext cx="838199" cy="301752"/>
          </a:xfrm>
        </p:spPr>
        <p:txBody>
          <a:bodyPr vert="horz" lIns="91440" tIns="45720" rIns="91440" bIns="45720" rtlCol="0" anchor="ctr">
            <a:normAutofit/>
          </a:bodyPr>
          <a:lstStyle/>
          <a:p>
            <a:pPr marL="0" marR="0" lvl="0" indent="0" algn="l" defTabSz="457200" rtl="0" eaLnBrk="1" fontAlgn="auto" latinLnBrk="0" hangingPunct="1">
              <a:lnSpc>
                <a:spcPct val="90000"/>
              </a:lnSpc>
              <a:spcBef>
                <a:spcPts val="0"/>
              </a:spcBef>
              <a:spcAft>
                <a:spcPts val="600"/>
              </a:spcAft>
              <a:buClrTx/>
              <a:buSzTx/>
              <a:buFontTx/>
              <a:buNone/>
              <a:tabLst/>
              <a:defRPr/>
            </a:pPr>
            <a:fld id="{D57F1E4F-1CFF-5643-939E-02111984F565}" type="slidenum">
              <a:rPr kumimoji="0" lang="en-US" sz="1400" b="0" i="0" u="none" strike="noStrike" kern="1200" cap="none" spc="0" normalizeH="0" baseline="0" noProof="0">
                <a:ln>
                  <a:noFill/>
                </a:ln>
                <a:solidFill>
                  <a:prstClr val="white">
                    <a:alpha val="60000"/>
                  </a:prstClr>
                </a:solidFill>
                <a:effectLst/>
                <a:uLnTx/>
                <a:uFillTx/>
                <a:latin typeface="Century Gothic" panose="020B0502020202020204"/>
                <a:ea typeface="+mn-ea"/>
                <a:cs typeface="Arial"/>
                <a:sym typeface="Arial"/>
              </a:rPr>
              <a:pPr marL="0" marR="0" lvl="0" indent="0" algn="l" defTabSz="457200" rtl="0" eaLnBrk="1" fontAlgn="auto" latinLnBrk="0" hangingPunct="1">
                <a:lnSpc>
                  <a:spcPct val="90000"/>
                </a:lnSpc>
                <a:spcBef>
                  <a:spcPts val="0"/>
                </a:spcBef>
                <a:spcAft>
                  <a:spcPts val="600"/>
                </a:spcAft>
                <a:buClrTx/>
                <a:buSzTx/>
                <a:buFontTx/>
                <a:buNone/>
                <a:tabLst/>
                <a:defRPr/>
              </a:pPr>
              <a:t>20</a:t>
            </a:fld>
            <a:endParaRPr kumimoji="0" lang="en-US" sz="1400" b="0" i="0" u="none" strike="noStrike" kern="1200" cap="none" spc="0" normalizeH="0" baseline="0" noProof="0">
              <a:ln>
                <a:noFill/>
              </a:ln>
              <a:solidFill>
                <a:prstClr val="white">
                  <a:alpha val="60000"/>
                </a:prstClr>
              </a:solidFill>
              <a:effectLst/>
              <a:uLnTx/>
              <a:uFillTx/>
              <a:latin typeface="Century Gothic" panose="020B0502020202020204"/>
              <a:ea typeface="+mn-ea"/>
              <a:cs typeface="Arial"/>
              <a:sym typeface="Arial"/>
            </a:endParaRPr>
          </a:p>
        </p:txBody>
      </p:sp>
    </p:spTree>
    <p:extLst>
      <p:ext uri="{BB962C8B-B14F-4D97-AF65-F5344CB8AC3E}">
        <p14:creationId xmlns:p14="http://schemas.microsoft.com/office/powerpoint/2010/main" val="1127525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5F38B-0DC1-9AFA-7232-D84A02B43E5F}"/>
              </a:ext>
            </a:extLst>
          </p:cNvPr>
          <p:cNvSpPr>
            <a:spLocks noGrp="1"/>
          </p:cNvSpPr>
          <p:nvPr>
            <p:ph type="title"/>
          </p:nvPr>
        </p:nvSpPr>
        <p:spPr/>
        <p:txBody>
          <a:bodyPr>
            <a:normAutofit fontScale="90000"/>
          </a:bodyPr>
          <a:lstStyle/>
          <a:p>
            <a:r>
              <a:rPr lang="en-US" dirty="0"/>
              <a:t>*Count your personal catch and record. </a:t>
            </a:r>
            <a:br>
              <a:rPr lang="en-US" dirty="0"/>
            </a:br>
            <a:r>
              <a:rPr lang="en-US" dirty="0"/>
              <a:t>*Replenish fish stocks.</a:t>
            </a:r>
          </a:p>
        </p:txBody>
      </p:sp>
      <p:graphicFrame>
        <p:nvGraphicFramePr>
          <p:cNvPr id="7" name="Table 7">
            <a:extLst>
              <a:ext uri="{FF2B5EF4-FFF2-40B4-BE49-F238E27FC236}">
                <a16:creationId xmlns:a16="http://schemas.microsoft.com/office/drawing/2014/main" id="{F06EB10B-F8FB-D533-1A7A-5922F43C11DF}"/>
              </a:ext>
            </a:extLst>
          </p:cNvPr>
          <p:cNvGraphicFramePr>
            <a:graphicFrameLocks noGrp="1"/>
          </p:cNvGraphicFramePr>
          <p:nvPr>
            <p:ph idx="1"/>
          </p:nvPr>
        </p:nvGraphicFramePr>
        <p:xfrm>
          <a:off x="2589213" y="2133600"/>
          <a:ext cx="8915400" cy="3772810"/>
        </p:xfrm>
        <a:graphic>
          <a:graphicData uri="http://schemas.openxmlformats.org/drawingml/2006/table">
            <a:tbl>
              <a:tblPr firstRow="1" bandRow="1">
                <a:tableStyleId>{3B4B98B0-60AC-42C2-AFA5-B58CD77FA1E5}</a:tableStyleId>
              </a:tblPr>
              <a:tblGrid>
                <a:gridCol w="2228850">
                  <a:extLst>
                    <a:ext uri="{9D8B030D-6E8A-4147-A177-3AD203B41FA5}">
                      <a16:colId xmlns:a16="http://schemas.microsoft.com/office/drawing/2014/main" val="1403960603"/>
                    </a:ext>
                  </a:extLst>
                </a:gridCol>
                <a:gridCol w="2228850">
                  <a:extLst>
                    <a:ext uri="{9D8B030D-6E8A-4147-A177-3AD203B41FA5}">
                      <a16:colId xmlns:a16="http://schemas.microsoft.com/office/drawing/2014/main" val="3665864754"/>
                    </a:ext>
                  </a:extLst>
                </a:gridCol>
                <a:gridCol w="2228850">
                  <a:extLst>
                    <a:ext uri="{9D8B030D-6E8A-4147-A177-3AD203B41FA5}">
                      <a16:colId xmlns:a16="http://schemas.microsoft.com/office/drawing/2014/main" val="2826183291"/>
                    </a:ext>
                  </a:extLst>
                </a:gridCol>
                <a:gridCol w="2228850">
                  <a:extLst>
                    <a:ext uri="{9D8B030D-6E8A-4147-A177-3AD203B41FA5}">
                      <a16:colId xmlns:a16="http://schemas.microsoft.com/office/drawing/2014/main" val="3782573799"/>
                    </a:ext>
                  </a:extLst>
                </a:gridCol>
              </a:tblGrid>
              <a:tr h="754562">
                <a:tc>
                  <a:txBody>
                    <a:bodyPr/>
                    <a:lstStyle/>
                    <a:p>
                      <a:r>
                        <a:rPr lang="en-US" dirty="0"/>
                        <a:t>Season</a:t>
                      </a:r>
                    </a:p>
                  </a:txBody>
                  <a:tcPr marL="91115" marR="91115"/>
                </a:tc>
                <a:tc>
                  <a:txBody>
                    <a:bodyPr/>
                    <a:lstStyle/>
                    <a:p>
                      <a:r>
                        <a:rPr lang="en-US" dirty="0"/>
                        <a:t>Starting Number</a:t>
                      </a:r>
                    </a:p>
                    <a:p>
                      <a:r>
                        <a:rPr lang="en-US" dirty="0"/>
                        <a:t>(Fish Stock)</a:t>
                      </a:r>
                    </a:p>
                  </a:txBody>
                  <a:tcPr marL="91115" marR="91115"/>
                </a:tc>
                <a:tc>
                  <a:txBody>
                    <a:bodyPr/>
                    <a:lstStyle/>
                    <a:p>
                      <a:r>
                        <a:rPr lang="en-US" dirty="0"/>
                        <a:t>My Catch</a:t>
                      </a:r>
                    </a:p>
                  </a:txBody>
                  <a:tcPr marL="91115" marR="91115"/>
                </a:tc>
                <a:tc>
                  <a:txBody>
                    <a:bodyPr/>
                    <a:lstStyle/>
                    <a:p>
                      <a:r>
                        <a:rPr lang="en-US" dirty="0"/>
                        <a:t>Fish Remaining</a:t>
                      </a:r>
                    </a:p>
                  </a:txBody>
                  <a:tcPr marL="91115" marR="91115"/>
                </a:tc>
                <a:extLst>
                  <a:ext uri="{0D108BD9-81ED-4DB2-BD59-A6C34878D82A}">
                    <a16:rowId xmlns:a16="http://schemas.microsoft.com/office/drawing/2014/main" val="4269016467"/>
                  </a:ext>
                </a:extLst>
              </a:tr>
              <a:tr h="754562">
                <a:tc>
                  <a:txBody>
                    <a:bodyPr/>
                    <a:lstStyle/>
                    <a:p>
                      <a:r>
                        <a:rPr lang="en-US" dirty="0"/>
                        <a:t>1</a:t>
                      </a:r>
                    </a:p>
                  </a:txBody>
                  <a:tcPr marL="91115" marR="91115"/>
                </a:tc>
                <a:tc>
                  <a:txBody>
                    <a:bodyPr/>
                    <a:lstStyle/>
                    <a:p>
                      <a:r>
                        <a:rPr lang="en-US" dirty="0"/>
                        <a:t>20</a:t>
                      </a:r>
                    </a:p>
                  </a:txBody>
                  <a:tcPr marL="91115" marR="91115"/>
                </a:tc>
                <a:tc>
                  <a:txBody>
                    <a:bodyPr/>
                    <a:lstStyle/>
                    <a:p>
                      <a:r>
                        <a:rPr lang="en-US" dirty="0"/>
                        <a:t>4</a:t>
                      </a:r>
                    </a:p>
                  </a:txBody>
                  <a:tcPr marL="91115" marR="91115"/>
                </a:tc>
                <a:tc>
                  <a:txBody>
                    <a:bodyPr/>
                    <a:lstStyle/>
                    <a:p>
                      <a:r>
                        <a:rPr lang="en-US" dirty="0"/>
                        <a:t>8</a:t>
                      </a:r>
                    </a:p>
                  </a:txBody>
                  <a:tcPr marL="91115" marR="91115"/>
                </a:tc>
                <a:extLst>
                  <a:ext uri="{0D108BD9-81ED-4DB2-BD59-A6C34878D82A}">
                    <a16:rowId xmlns:a16="http://schemas.microsoft.com/office/drawing/2014/main" val="423930609"/>
                  </a:ext>
                </a:extLst>
              </a:tr>
              <a:tr h="754562">
                <a:tc>
                  <a:txBody>
                    <a:bodyPr/>
                    <a:lstStyle/>
                    <a:p>
                      <a:r>
                        <a:rPr lang="en-US" dirty="0"/>
                        <a:t>2</a:t>
                      </a:r>
                    </a:p>
                  </a:txBody>
                  <a:tcPr marL="91115" marR="91115"/>
                </a:tc>
                <a:tc>
                  <a:txBody>
                    <a:bodyPr/>
                    <a:lstStyle/>
                    <a:p>
                      <a:r>
                        <a:rPr lang="en-US" dirty="0"/>
                        <a:t>16</a:t>
                      </a:r>
                    </a:p>
                  </a:txBody>
                  <a:tcPr marL="91115" marR="91115"/>
                </a:tc>
                <a:tc>
                  <a:txBody>
                    <a:bodyPr/>
                    <a:lstStyle/>
                    <a:p>
                      <a:endParaRPr lang="en-US"/>
                    </a:p>
                  </a:txBody>
                  <a:tcPr marL="91115" marR="91115"/>
                </a:tc>
                <a:tc>
                  <a:txBody>
                    <a:bodyPr/>
                    <a:lstStyle/>
                    <a:p>
                      <a:endParaRPr lang="en-US"/>
                    </a:p>
                  </a:txBody>
                  <a:tcPr marL="91115" marR="91115"/>
                </a:tc>
                <a:extLst>
                  <a:ext uri="{0D108BD9-81ED-4DB2-BD59-A6C34878D82A}">
                    <a16:rowId xmlns:a16="http://schemas.microsoft.com/office/drawing/2014/main" val="1032938873"/>
                  </a:ext>
                </a:extLst>
              </a:tr>
              <a:tr h="754562">
                <a:tc>
                  <a:txBody>
                    <a:bodyPr/>
                    <a:lstStyle/>
                    <a:p>
                      <a:r>
                        <a:rPr lang="en-US" dirty="0"/>
                        <a:t>3</a:t>
                      </a:r>
                    </a:p>
                  </a:txBody>
                  <a:tcPr marL="91115" marR="91115"/>
                </a:tc>
                <a:tc>
                  <a:txBody>
                    <a:bodyPr/>
                    <a:lstStyle/>
                    <a:p>
                      <a:endParaRPr lang="en-US"/>
                    </a:p>
                  </a:txBody>
                  <a:tcPr marL="91115" marR="91115"/>
                </a:tc>
                <a:tc>
                  <a:txBody>
                    <a:bodyPr/>
                    <a:lstStyle/>
                    <a:p>
                      <a:endParaRPr lang="en-US"/>
                    </a:p>
                  </a:txBody>
                  <a:tcPr marL="91115" marR="91115"/>
                </a:tc>
                <a:tc>
                  <a:txBody>
                    <a:bodyPr/>
                    <a:lstStyle/>
                    <a:p>
                      <a:endParaRPr lang="en-US"/>
                    </a:p>
                  </a:txBody>
                  <a:tcPr marL="91115" marR="91115"/>
                </a:tc>
                <a:extLst>
                  <a:ext uri="{0D108BD9-81ED-4DB2-BD59-A6C34878D82A}">
                    <a16:rowId xmlns:a16="http://schemas.microsoft.com/office/drawing/2014/main" val="977247744"/>
                  </a:ext>
                </a:extLst>
              </a:tr>
              <a:tr h="754562">
                <a:tc>
                  <a:txBody>
                    <a:bodyPr/>
                    <a:lstStyle/>
                    <a:p>
                      <a:r>
                        <a:rPr lang="en-US" dirty="0"/>
                        <a:t>4</a:t>
                      </a:r>
                    </a:p>
                  </a:txBody>
                  <a:tcPr marL="91115" marR="91115"/>
                </a:tc>
                <a:tc>
                  <a:txBody>
                    <a:bodyPr/>
                    <a:lstStyle/>
                    <a:p>
                      <a:endParaRPr lang="en-US"/>
                    </a:p>
                  </a:txBody>
                  <a:tcPr marL="91115" marR="91115"/>
                </a:tc>
                <a:tc>
                  <a:txBody>
                    <a:bodyPr/>
                    <a:lstStyle/>
                    <a:p>
                      <a:endParaRPr lang="en-US"/>
                    </a:p>
                  </a:txBody>
                  <a:tcPr marL="91115" marR="91115"/>
                </a:tc>
                <a:tc>
                  <a:txBody>
                    <a:bodyPr/>
                    <a:lstStyle/>
                    <a:p>
                      <a:endParaRPr lang="en-US" dirty="0"/>
                    </a:p>
                  </a:txBody>
                  <a:tcPr marL="91115" marR="91115"/>
                </a:tc>
                <a:extLst>
                  <a:ext uri="{0D108BD9-81ED-4DB2-BD59-A6C34878D82A}">
                    <a16:rowId xmlns:a16="http://schemas.microsoft.com/office/drawing/2014/main" val="2123156787"/>
                  </a:ext>
                </a:extLst>
              </a:tr>
            </a:tbl>
          </a:graphicData>
        </a:graphic>
      </p:graphicFrame>
      <p:sp>
        <p:nvSpPr>
          <p:cNvPr id="6" name="Slide Number Placeholder 5">
            <a:extLst>
              <a:ext uri="{FF2B5EF4-FFF2-40B4-BE49-F238E27FC236}">
                <a16:creationId xmlns:a16="http://schemas.microsoft.com/office/drawing/2014/main" id="{5BA591BC-A3A5-7FBE-00AB-21F29ED699D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D8D479-8942-46E8-A226-A4E01F7A105C}" type="slidenum">
              <a:rPr kumimoji="0" lang="en-US" sz="2000" b="0" i="0" u="none" strike="noStrike" kern="1200" cap="none" spc="0" normalizeH="0" baseline="0" noProof="0" smtClean="0">
                <a:ln>
                  <a:noFill/>
                </a:ln>
                <a:solidFill>
                  <a:srgbClr val="FEFFFF"/>
                </a:solidFill>
                <a:effectLst/>
                <a:uLnTx/>
                <a:uFillTx/>
                <a:latin typeface="Century Gothic" panose="020B0502020202020204"/>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2000" b="0" i="0" u="none" strike="noStrike" kern="1200" cap="none" spc="0" normalizeH="0" baseline="0" noProof="0">
              <a:ln>
                <a:noFill/>
              </a:ln>
              <a:solidFill>
                <a:srgbClr val="FEFFFF"/>
              </a:solidFill>
              <a:effectLst/>
              <a:uLnTx/>
              <a:uFillTx/>
              <a:latin typeface="Century Gothic" panose="020B0502020202020204"/>
              <a:ea typeface="+mn-ea"/>
              <a:cs typeface="Arial"/>
              <a:sym typeface="Arial"/>
            </a:endParaRPr>
          </a:p>
        </p:txBody>
      </p:sp>
    </p:spTree>
    <p:extLst>
      <p:ext uri="{BB962C8B-B14F-4D97-AF65-F5344CB8AC3E}">
        <p14:creationId xmlns:p14="http://schemas.microsoft.com/office/powerpoint/2010/main" val="853537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7C747-3FD6-25A0-BE37-A312BE35A4AD}"/>
              </a:ext>
            </a:extLst>
          </p:cNvPr>
          <p:cNvSpPr>
            <a:spLocks noGrp="1"/>
          </p:cNvSpPr>
          <p:nvPr>
            <p:ph type="title"/>
          </p:nvPr>
        </p:nvSpPr>
        <p:spPr>
          <a:xfrm>
            <a:off x="965505" y="623571"/>
            <a:ext cx="10260990" cy="3523885"/>
          </a:xfrm>
        </p:spPr>
        <p:txBody>
          <a:bodyPr vert="horz" lIns="91440" tIns="45720" rIns="91440" bIns="45720" rtlCol="0" anchor="b">
            <a:normAutofit/>
          </a:bodyPr>
          <a:lstStyle/>
          <a:p>
            <a:pPr algn="ctr"/>
            <a:r>
              <a:rPr lang="en-US" sz="8000" dirty="0"/>
              <a:t>Round Two</a:t>
            </a:r>
          </a:p>
        </p:txBody>
      </p:sp>
      <p:sp>
        <p:nvSpPr>
          <p:cNvPr id="3" name="Subtitle 2">
            <a:extLst>
              <a:ext uri="{FF2B5EF4-FFF2-40B4-BE49-F238E27FC236}">
                <a16:creationId xmlns:a16="http://schemas.microsoft.com/office/drawing/2014/main" id="{AEE44F5B-4300-79A6-7E45-192F0619EFB2}"/>
              </a:ext>
            </a:extLst>
          </p:cNvPr>
          <p:cNvSpPr>
            <a:spLocks noGrp="1"/>
          </p:cNvSpPr>
          <p:nvPr>
            <p:ph type="body" sz="half" idx="2"/>
          </p:nvPr>
        </p:nvSpPr>
        <p:spPr>
          <a:xfrm>
            <a:off x="965505" y="4777380"/>
            <a:ext cx="10260990" cy="1209763"/>
          </a:xfrm>
        </p:spPr>
        <p:txBody>
          <a:bodyPr vert="horz" lIns="91440" tIns="45720" rIns="91440" bIns="45720" rtlCol="0" anchor="t">
            <a:normAutofit fontScale="92500" lnSpcReduction="20000"/>
          </a:bodyPr>
          <a:lstStyle/>
          <a:p>
            <a:pPr algn="ctr"/>
            <a:r>
              <a:rPr lang="en-US" sz="4000" cap="all" dirty="0">
                <a:solidFill>
                  <a:schemeClr val="tx1"/>
                </a:solidFill>
              </a:rPr>
              <a:t>Technology: chopsticks; </a:t>
            </a:r>
          </a:p>
          <a:p>
            <a:pPr algn="ctr"/>
            <a:r>
              <a:rPr lang="en-US" sz="4000" cap="all" dirty="0">
                <a:solidFill>
                  <a:schemeClr val="tx1"/>
                </a:solidFill>
              </a:rPr>
              <a:t>may use two hands</a:t>
            </a:r>
          </a:p>
        </p:txBody>
      </p:sp>
      <p:sp>
        <p:nvSpPr>
          <p:cNvPr id="6" name="Slide Number Placeholder 5">
            <a:extLst>
              <a:ext uri="{FF2B5EF4-FFF2-40B4-BE49-F238E27FC236}">
                <a16:creationId xmlns:a16="http://schemas.microsoft.com/office/drawing/2014/main" id="{D9699996-A541-D3B1-D540-9A528920F4C8}"/>
              </a:ext>
            </a:extLst>
          </p:cNvPr>
          <p:cNvSpPr>
            <a:spLocks noGrp="1"/>
          </p:cNvSpPr>
          <p:nvPr>
            <p:ph type="sldNum" sz="quarter" idx="12"/>
          </p:nvPr>
        </p:nvSpPr>
        <p:spPr>
          <a:xfrm>
            <a:off x="11040512" y="6355080"/>
            <a:ext cx="838199" cy="301752"/>
          </a:xfrm>
        </p:spPr>
        <p:txBody>
          <a:bodyPr vert="horz" lIns="91440" tIns="45720" rIns="91440" bIns="45720" rtlCol="0" anchor="ctr">
            <a:normAutofit/>
          </a:bodyPr>
          <a:lstStyle/>
          <a:p>
            <a:pPr marL="0" marR="0" lvl="0" indent="0" algn="l" defTabSz="457200" rtl="0" eaLnBrk="1" fontAlgn="auto" latinLnBrk="0" hangingPunct="1">
              <a:lnSpc>
                <a:spcPct val="90000"/>
              </a:lnSpc>
              <a:spcBef>
                <a:spcPts val="0"/>
              </a:spcBef>
              <a:spcAft>
                <a:spcPts val="600"/>
              </a:spcAft>
              <a:buClrTx/>
              <a:buSzTx/>
              <a:buFontTx/>
              <a:buNone/>
              <a:tabLst/>
              <a:defRPr/>
            </a:pPr>
            <a:fld id="{D57F1E4F-1CFF-5643-939E-02111984F565}" type="slidenum">
              <a:rPr kumimoji="0" lang="en-US" sz="1400" b="0" i="0" u="none" strike="noStrike" kern="1200" cap="none" spc="0" normalizeH="0" baseline="0" noProof="0">
                <a:ln>
                  <a:noFill/>
                </a:ln>
                <a:solidFill>
                  <a:prstClr val="white">
                    <a:alpha val="60000"/>
                  </a:prstClr>
                </a:solidFill>
                <a:effectLst/>
                <a:uLnTx/>
                <a:uFillTx/>
                <a:latin typeface="Century Gothic" panose="020B0502020202020204"/>
                <a:ea typeface="+mn-ea"/>
                <a:cs typeface="Arial"/>
                <a:sym typeface="Arial"/>
              </a:rPr>
              <a:pPr marL="0" marR="0" lvl="0" indent="0" algn="l" defTabSz="457200" rtl="0" eaLnBrk="1" fontAlgn="auto" latinLnBrk="0" hangingPunct="1">
                <a:lnSpc>
                  <a:spcPct val="90000"/>
                </a:lnSpc>
                <a:spcBef>
                  <a:spcPts val="0"/>
                </a:spcBef>
                <a:spcAft>
                  <a:spcPts val="600"/>
                </a:spcAft>
                <a:buClrTx/>
                <a:buSzTx/>
                <a:buFontTx/>
                <a:buNone/>
                <a:tabLst/>
                <a:defRPr/>
              </a:pPr>
              <a:t>22</a:t>
            </a:fld>
            <a:endParaRPr kumimoji="0" lang="en-US" sz="1400" b="0" i="0" u="none" strike="noStrike" kern="1200" cap="none" spc="0" normalizeH="0" baseline="0" noProof="0">
              <a:ln>
                <a:noFill/>
              </a:ln>
              <a:solidFill>
                <a:prstClr val="white">
                  <a:alpha val="60000"/>
                </a:prstClr>
              </a:solidFill>
              <a:effectLst/>
              <a:uLnTx/>
              <a:uFillTx/>
              <a:latin typeface="Century Gothic" panose="020B0502020202020204"/>
              <a:ea typeface="+mn-ea"/>
              <a:cs typeface="Arial"/>
              <a:sym typeface="Arial"/>
            </a:endParaRPr>
          </a:p>
        </p:txBody>
      </p:sp>
    </p:spTree>
    <p:extLst>
      <p:ext uri="{BB962C8B-B14F-4D97-AF65-F5344CB8AC3E}">
        <p14:creationId xmlns:p14="http://schemas.microsoft.com/office/powerpoint/2010/main" val="2373795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5F38B-0DC1-9AFA-7232-D84A02B43E5F}"/>
              </a:ext>
            </a:extLst>
          </p:cNvPr>
          <p:cNvSpPr>
            <a:spLocks noGrp="1"/>
          </p:cNvSpPr>
          <p:nvPr>
            <p:ph type="title"/>
          </p:nvPr>
        </p:nvSpPr>
        <p:spPr/>
        <p:txBody>
          <a:bodyPr>
            <a:normAutofit fontScale="90000"/>
          </a:bodyPr>
          <a:lstStyle/>
          <a:p>
            <a:r>
              <a:rPr lang="en-US" dirty="0"/>
              <a:t>*Count your personal catch and record. </a:t>
            </a:r>
            <a:br>
              <a:rPr lang="en-US" dirty="0"/>
            </a:br>
            <a:r>
              <a:rPr lang="en-US" dirty="0"/>
              <a:t>*Replenish fish stocks.</a:t>
            </a:r>
          </a:p>
        </p:txBody>
      </p:sp>
      <p:graphicFrame>
        <p:nvGraphicFramePr>
          <p:cNvPr id="7" name="Table 7">
            <a:extLst>
              <a:ext uri="{FF2B5EF4-FFF2-40B4-BE49-F238E27FC236}">
                <a16:creationId xmlns:a16="http://schemas.microsoft.com/office/drawing/2014/main" id="{F06EB10B-F8FB-D533-1A7A-5922F43C11DF}"/>
              </a:ext>
            </a:extLst>
          </p:cNvPr>
          <p:cNvGraphicFramePr>
            <a:graphicFrameLocks noGrp="1"/>
          </p:cNvGraphicFramePr>
          <p:nvPr>
            <p:ph idx="1"/>
          </p:nvPr>
        </p:nvGraphicFramePr>
        <p:xfrm>
          <a:off x="2589213" y="2133600"/>
          <a:ext cx="8915400" cy="3772810"/>
        </p:xfrm>
        <a:graphic>
          <a:graphicData uri="http://schemas.openxmlformats.org/drawingml/2006/table">
            <a:tbl>
              <a:tblPr firstRow="1" bandRow="1">
                <a:tableStyleId>{3B4B98B0-60AC-42C2-AFA5-B58CD77FA1E5}</a:tableStyleId>
              </a:tblPr>
              <a:tblGrid>
                <a:gridCol w="2228850">
                  <a:extLst>
                    <a:ext uri="{9D8B030D-6E8A-4147-A177-3AD203B41FA5}">
                      <a16:colId xmlns:a16="http://schemas.microsoft.com/office/drawing/2014/main" val="1403960603"/>
                    </a:ext>
                  </a:extLst>
                </a:gridCol>
                <a:gridCol w="2228850">
                  <a:extLst>
                    <a:ext uri="{9D8B030D-6E8A-4147-A177-3AD203B41FA5}">
                      <a16:colId xmlns:a16="http://schemas.microsoft.com/office/drawing/2014/main" val="3665864754"/>
                    </a:ext>
                  </a:extLst>
                </a:gridCol>
                <a:gridCol w="2228850">
                  <a:extLst>
                    <a:ext uri="{9D8B030D-6E8A-4147-A177-3AD203B41FA5}">
                      <a16:colId xmlns:a16="http://schemas.microsoft.com/office/drawing/2014/main" val="2826183291"/>
                    </a:ext>
                  </a:extLst>
                </a:gridCol>
                <a:gridCol w="2228850">
                  <a:extLst>
                    <a:ext uri="{9D8B030D-6E8A-4147-A177-3AD203B41FA5}">
                      <a16:colId xmlns:a16="http://schemas.microsoft.com/office/drawing/2014/main" val="3782573799"/>
                    </a:ext>
                  </a:extLst>
                </a:gridCol>
              </a:tblGrid>
              <a:tr h="754562">
                <a:tc>
                  <a:txBody>
                    <a:bodyPr/>
                    <a:lstStyle/>
                    <a:p>
                      <a:r>
                        <a:rPr lang="en-US" dirty="0"/>
                        <a:t>Season</a:t>
                      </a:r>
                    </a:p>
                  </a:txBody>
                  <a:tcPr marL="91115" marR="91115"/>
                </a:tc>
                <a:tc>
                  <a:txBody>
                    <a:bodyPr/>
                    <a:lstStyle/>
                    <a:p>
                      <a:r>
                        <a:rPr lang="en-US" dirty="0"/>
                        <a:t>Starting Number</a:t>
                      </a:r>
                    </a:p>
                    <a:p>
                      <a:r>
                        <a:rPr lang="en-US" dirty="0"/>
                        <a:t>(Fish Stock)</a:t>
                      </a:r>
                    </a:p>
                  </a:txBody>
                  <a:tcPr marL="91115" marR="91115"/>
                </a:tc>
                <a:tc>
                  <a:txBody>
                    <a:bodyPr/>
                    <a:lstStyle/>
                    <a:p>
                      <a:r>
                        <a:rPr lang="en-US" dirty="0"/>
                        <a:t>My Catch</a:t>
                      </a:r>
                    </a:p>
                  </a:txBody>
                  <a:tcPr marL="91115" marR="91115"/>
                </a:tc>
                <a:tc>
                  <a:txBody>
                    <a:bodyPr/>
                    <a:lstStyle/>
                    <a:p>
                      <a:r>
                        <a:rPr lang="en-US" dirty="0"/>
                        <a:t>Fish Remaining</a:t>
                      </a:r>
                    </a:p>
                  </a:txBody>
                  <a:tcPr marL="91115" marR="91115"/>
                </a:tc>
                <a:extLst>
                  <a:ext uri="{0D108BD9-81ED-4DB2-BD59-A6C34878D82A}">
                    <a16:rowId xmlns:a16="http://schemas.microsoft.com/office/drawing/2014/main" val="4269016467"/>
                  </a:ext>
                </a:extLst>
              </a:tr>
              <a:tr h="754562">
                <a:tc>
                  <a:txBody>
                    <a:bodyPr/>
                    <a:lstStyle/>
                    <a:p>
                      <a:r>
                        <a:rPr lang="en-US" dirty="0"/>
                        <a:t>1</a:t>
                      </a:r>
                    </a:p>
                  </a:txBody>
                  <a:tcPr marL="91115" marR="91115"/>
                </a:tc>
                <a:tc>
                  <a:txBody>
                    <a:bodyPr/>
                    <a:lstStyle/>
                    <a:p>
                      <a:r>
                        <a:rPr lang="en-US" dirty="0"/>
                        <a:t>20</a:t>
                      </a:r>
                    </a:p>
                  </a:txBody>
                  <a:tcPr marL="91115" marR="91115"/>
                </a:tc>
                <a:tc>
                  <a:txBody>
                    <a:bodyPr/>
                    <a:lstStyle/>
                    <a:p>
                      <a:r>
                        <a:rPr lang="en-US" dirty="0"/>
                        <a:t>3</a:t>
                      </a:r>
                    </a:p>
                  </a:txBody>
                  <a:tcPr marL="91115" marR="91115"/>
                </a:tc>
                <a:tc>
                  <a:txBody>
                    <a:bodyPr/>
                    <a:lstStyle/>
                    <a:p>
                      <a:r>
                        <a:rPr lang="en-US" dirty="0"/>
                        <a:t>8</a:t>
                      </a:r>
                    </a:p>
                  </a:txBody>
                  <a:tcPr marL="91115" marR="91115"/>
                </a:tc>
                <a:extLst>
                  <a:ext uri="{0D108BD9-81ED-4DB2-BD59-A6C34878D82A}">
                    <a16:rowId xmlns:a16="http://schemas.microsoft.com/office/drawing/2014/main" val="423930609"/>
                  </a:ext>
                </a:extLst>
              </a:tr>
              <a:tr h="754562">
                <a:tc>
                  <a:txBody>
                    <a:bodyPr/>
                    <a:lstStyle/>
                    <a:p>
                      <a:r>
                        <a:rPr lang="en-US" dirty="0"/>
                        <a:t>2</a:t>
                      </a:r>
                    </a:p>
                  </a:txBody>
                  <a:tcPr marL="91115" marR="91115"/>
                </a:tc>
                <a:tc>
                  <a:txBody>
                    <a:bodyPr/>
                    <a:lstStyle/>
                    <a:p>
                      <a:r>
                        <a:rPr lang="en-US" dirty="0"/>
                        <a:t>16</a:t>
                      </a:r>
                    </a:p>
                  </a:txBody>
                  <a:tcPr marL="91115" marR="91115"/>
                </a:tc>
                <a:tc>
                  <a:txBody>
                    <a:bodyPr/>
                    <a:lstStyle/>
                    <a:p>
                      <a:r>
                        <a:rPr lang="en-US" dirty="0"/>
                        <a:t>5</a:t>
                      </a:r>
                    </a:p>
                  </a:txBody>
                  <a:tcPr marL="91115" marR="91115"/>
                </a:tc>
                <a:tc>
                  <a:txBody>
                    <a:bodyPr/>
                    <a:lstStyle/>
                    <a:p>
                      <a:r>
                        <a:rPr lang="en-US" dirty="0"/>
                        <a:t>6</a:t>
                      </a:r>
                    </a:p>
                  </a:txBody>
                  <a:tcPr marL="91115" marR="91115"/>
                </a:tc>
                <a:extLst>
                  <a:ext uri="{0D108BD9-81ED-4DB2-BD59-A6C34878D82A}">
                    <a16:rowId xmlns:a16="http://schemas.microsoft.com/office/drawing/2014/main" val="1032938873"/>
                  </a:ext>
                </a:extLst>
              </a:tr>
              <a:tr h="754562">
                <a:tc>
                  <a:txBody>
                    <a:bodyPr/>
                    <a:lstStyle/>
                    <a:p>
                      <a:r>
                        <a:rPr lang="en-US" dirty="0"/>
                        <a:t>3</a:t>
                      </a:r>
                    </a:p>
                  </a:txBody>
                  <a:tcPr marL="91115" marR="91115"/>
                </a:tc>
                <a:tc>
                  <a:txBody>
                    <a:bodyPr/>
                    <a:lstStyle/>
                    <a:p>
                      <a:r>
                        <a:rPr lang="en-US" dirty="0"/>
                        <a:t>12</a:t>
                      </a:r>
                    </a:p>
                  </a:txBody>
                  <a:tcPr marL="91115" marR="91115"/>
                </a:tc>
                <a:tc>
                  <a:txBody>
                    <a:bodyPr/>
                    <a:lstStyle/>
                    <a:p>
                      <a:endParaRPr lang="en-US"/>
                    </a:p>
                  </a:txBody>
                  <a:tcPr marL="91115" marR="91115"/>
                </a:tc>
                <a:tc>
                  <a:txBody>
                    <a:bodyPr/>
                    <a:lstStyle/>
                    <a:p>
                      <a:endParaRPr lang="en-US"/>
                    </a:p>
                  </a:txBody>
                  <a:tcPr marL="91115" marR="91115"/>
                </a:tc>
                <a:extLst>
                  <a:ext uri="{0D108BD9-81ED-4DB2-BD59-A6C34878D82A}">
                    <a16:rowId xmlns:a16="http://schemas.microsoft.com/office/drawing/2014/main" val="977247744"/>
                  </a:ext>
                </a:extLst>
              </a:tr>
              <a:tr h="754562">
                <a:tc>
                  <a:txBody>
                    <a:bodyPr/>
                    <a:lstStyle/>
                    <a:p>
                      <a:r>
                        <a:rPr lang="en-US" dirty="0"/>
                        <a:t>4</a:t>
                      </a:r>
                    </a:p>
                  </a:txBody>
                  <a:tcPr marL="91115" marR="91115"/>
                </a:tc>
                <a:tc>
                  <a:txBody>
                    <a:bodyPr/>
                    <a:lstStyle/>
                    <a:p>
                      <a:endParaRPr lang="en-US"/>
                    </a:p>
                  </a:txBody>
                  <a:tcPr marL="91115" marR="91115"/>
                </a:tc>
                <a:tc>
                  <a:txBody>
                    <a:bodyPr/>
                    <a:lstStyle/>
                    <a:p>
                      <a:endParaRPr lang="en-US"/>
                    </a:p>
                  </a:txBody>
                  <a:tcPr marL="91115" marR="91115"/>
                </a:tc>
                <a:tc>
                  <a:txBody>
                    <a:bodyPr/>
                    <a:lstStyle/>
                    <a:p>
                      <a:endParaRPr lang="en-US" dirty="0"/>
                    </a:p>
                  </a:txBody>
                  <a:tcPr marL="91115" marR="91115"/>
                </a:tc>
                <a:extLst>
                  <a:ext uri="{0D108BD9-81ED-4DB2-BD59-A6C34878D82A}">
                    <a16:rowId xmlns:a16="http://schemas.microsoft.com/office/drawing/2014/main" val="2123156787"/>
                  </a:ext>
                </a:extLst>
              </a:tr>
            </a:tbl>
          </a:graphicData>
        </a:graphic>
      </p:graphicFrame>
      <p:sp>
        <p:nvSpPr>
          <p:cNvPr id="6" name="Slide Number Placeholder 5">
            <a:extLst>
              <a:ext uri="{FF2B5EF4-FFF2-40B4-BE49-F238E27FC236}">
                <a16:creationId xmlns:a16="http://schemas.microsoft.com/office/drawing/2014/main" id="{5BA591BC-A3A5-7FBE-00AB-21F29ED699D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D8D479-8942-46E8-A226-A4E01F7A105C}" type="slidenum">
              <a:rPr kumimoji="0" lang="en-US" sz="2000" b="0" i="0" u="none" strike="noStrike" kern="1200" cap="none" spc="0" normalizeH="0" baseline="0" noProof="0" smtClean="0">
                <a:ln>
                  <a:noFill/>
                </a:ln>
                <a:solidFill>
                  <a:srgbClr val="FEFFFF"/>
                </a:solidFill>
                <a:effectLst/>
                <a:uLnTx/>
                <a:uFillTx/>
                <a:latin typeface="Century Gothic" panose="020B0502020202020204"/>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2000" b="0" i="0" u="none" strike="noStrike" kern="1200" cap="none" spc="0" normalizeH="0" baseline="0" noProof="0">
              <a:ln>
                <a:noFill/>
              </a:ln>
              <a:solidFill>
                <a:srgbClr val="FEFFFF"/>
              </a:solidFill>
              <a:effectLst/>
              <a:uLnTx/>
              <a:uFillTx/>
              <a:latin typeface="Century Gothic" panose="020B0502020202020204"/>
              <a:ea typeface="+mn-ea"/>
              <a:cs typeface="Arial"/>
              <a:sym typeface="Arial"/>
            </a:endParaRPr>
          </a:p>
        </p:txBody>
      </p:sp>
    </p:spTree>
    <p:extLst>
      <p:ext uri="{BB962C8B-B14F-4D97-AF65-F5344CB8AC3E}">
        <p14:creationId xmlns:p14="http://schemas.microsoft.com/office/powerpoint/2010/main" val="1535021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7C747-3FD6-25A0-BE37-A312BE35A4AD}"/>
              </a:ext>
            </a:extLst>
          </p:cNvPr>
          <p:cNvSpPr>
            <a:spLocks noGrp="1"/>
          </p:cNvSpPr>
          <p:nvPr>
            <p:ph type="title"/>
          </p:nvPr>
        </p:nvSpPr>
        <p:spPr>
          <a:xfrm>
            <a:off x="965505" y="623571"/>
            <a:ext cx="10260990" cy="3523885"/>
          </a:xfrm>
        </p:spPr>
        <p:txBody>
          <a:bodyPr vert="horz" lIns="91440" tIns="45720" rIns="91440" bIns="45720" rtlCol="0" anchor="b">
            <a:normAutofit/>
          </a:bodyPr>
          <a:lstStyle/>
          <a:p>
            <a:pPr algn="ctr"/>
            <a:r>
              <a:rPr lang="en-US" sz="8000" dirty="0"/>
              <a:t>Round Three</a:t>
            </a:r>
          </a:p>
        </p:txBody>
      </p:sp>
      <p:sp>
        <p:nvSpPr>
          <p:cNvPr id="3" name="Subtitle 2">
            <a:extLst>
              <a:ext uri="{FF2B5EF4-FFF2-40B4-BE49-F238E27FC236}">
                <a16:creationId xmlns:a16="http://schemas.microsoft.com/office/drawing/2014/main" id="{AEE44F5B-4300-79A6-7E45-192F0619EFB2}"/>
              </a:ext>
            </a:extLst>
          </p:cNvPr>
          <p:cNvSpPr>
            <a:spLocks noGrp="1"/>
          </p:cNvSpPr>
          <p:nvPr>
            <p:ph type="body" sz="half" idx="2"/>
          </p:nvPr>
        </p:nvSpPr>
        <p:spPr>
          <a:xfrm>
            <a:off x="965505" y="4777380"/>
            <a:ext cx="10260990" cy="1209763"/>
          </a:xfrm>
        </p:spPr>
        <p:txBody>
          <a:bodyPr vert="horz" lIns="91440" tIns="45720" rIns="91440" bIns="45720" rtlCol="0" anchor="t">
            <a:normAutofit/>
          </a:bodyPr>
          <a:lstStyle/>
          <a:p>
            <a:pPr algn="ctr"/>
            <a:r>
              <a:rPr lang="en-US" sz="4000" cap="all" dirty="0">
                <a:solidFill>
                  <a:schemeClr val="tx1"/>
                </a:solidFill>
              </a:rPr>
              <a:t>Technology: spoon</a:t>
            </a:r>
          </a:p>
        </p:txBody>
      </p:sp>
      <p:sp>
        <p:nvSpPr>
          <p:cNvPr id="6" name="Slide Number Placeholder 5">
            <a:extLst>
              <a:ext uri="{FF2B5EF4-FFF2-40B4-BE49-F238E27FC236}">
                <a16:creationId xmlns:a16="http://schemas.microsoft.com/office/drawing/2014/main" id="{D9699996-A541-D3B1-D540-9A528920F4C8}"/>
              </a:ext>
            </a:extLst>
          </p:cNvPr>
          <p:cNvSpPr>
            <a:spLocks noGrp="1"/>
          </p:cNvSpPr>
          <p:nvPr>
            <p:ph type="sldNum" sz="quarter" idx="12"/>
          </p:nvPr>
        </p:nvSpPr>
        <p:spPr>
          <a:xfrm>
            <a:off x="11040512" y="6355080"/>
            <a:ext cx="838199" cy="301752"/>
          </a:xfrm>
        </p:spPr>
        <p:txBody>
          <a:bodyPr vert="horz" lIns="91440" tIns="45720" rIns="91440" bIns="45720" rtlCol="0" anchor="ctr">
            <a:normAutofit/>
          </a:bodyPr>
          <a:lstStyle/>
          <a:p>
            <a:pPr marL="0" marR="0" lvl="0" indent="0" algn="l" defTabSz="457200" rtl="0" eaLnBrk="1" fontAlgn="auto" latinLnBrk="0" hangingPunct="1">
              <a:lnSpc>
                <a:spcPct val="90000"/>
              </a:lnSpc>
              <a:spcBef>
                <a:spcPts val="0"/>
              </a:spcBef>
              <a:spcAft>
                <a:spcPts val="600"/>
              </a:spcAft>
              <a:buClrTx/>
              <a:buSzTx/>
              <a:buFontTx/>
              <a:buNone/>
              <a:tabLst/>
              <a:defRPr/>
            </a:pPr>
            <a:fld id="{D57F1E4F-1CFF-5643-939E-02111984F565}" type="slidenum">
              <a:rPr kumimoji="0" lang="en-US" sz="1400" b="0" i="0" u="none" strike="noStrike" kern="1200" cap="none" spc="0" normalizeH="0" baseline="0" noProof="0">
                <a:ln>
                  <a:noFill/>
                </a:ln>
                <a:solidFill>
                  <a:prstClr val="white">
                    <a:alpha val="60000"/>
                  </a:prstClr>
                </a:solidFill>
                <a:effectLst/>
                <a:uLnTx/>
                <a:uFillTx/>
                <a:latin typeface="Century Gothic" panose="020B0502020202020204"/>
                <a:ea typeface="+mn-ea"/>
                <a:cs typeface="Arial"/>
                <a:sym typeface="Arial"/>
              </a:rPr>
              <a:pPr marL="0" marR="0" lvl="0" indent="0" algn="l" defTabSz="457200" rtl="0" eaLnBrk="1" fontAlgn="auto" latinLnBrk="0" hangingPunct="1">
                <a:lnSpc>
                  <a:spcPct val="90000"/>
                </a:lnSpc>
                <a:spcBef>
                  <a:spcPts val="0"/>
                </a:spcBef>
                <a:spcAft>
                  <a:spcPts val="600"/>
                </a:spcAft>
                <a:buClrTx/>
                <a:buSzTx/>
                <a:buFontTx/>
                <a:buNone/>
                <a:tabLst/>
                <a:defRPr/>
              </a:pPr>
              <a:t>24</a:t>
            </a:fld>
            <a:endParaRPr kumimoji="0" lang="en-US" sz="1400" b="0" i="0" u="none" strike="noStrike" kern="1200" cap="none" spc="0" normalizeH="0" baseline="0" noProof="0">
              <a:ln>
                <a:noFill/>
              </a:ln>
              <a:solidFill>
                <a:prstClr val="white">
                  <a:alpha val="60000"/>
                </a:prstClr>
              </a:solidFill>
              <a:effectLst/>
              <a:uLnTx/>
              <a:uFillTx/>
              <a:latin typeface="Century Gothic" panose="020B0502020202020204"/>
              <a:ea typeface="+mn-ea"/>
              <a:cs typeface="Arial"/>
              <a:sym typeface="Arial"/>
            </a:endParaRPr>
          </a:p>
        </p:txBody>
      </p:sp>
    </p:spTree>
    <p:extLst>
      <p:ext uri="{BB962C8B-B14F-4D97-AF65-F5344CB8AC3E}">
        <p14:creationId xmlns:p14="http://schemas.microsoft.com/office/powerpoint/2010/main" val="3383237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5F38B-0DC1-9AFA-7232-D84A02B43E5F}"/>
              </a:ext>
            </a:extLst>
          </p:cNvPr>
          <p:cNvSpPr>
            <a:spLocks noGrp="1"/>
          </p:cNvSpPr>
          <p:nvPr>
            <p:ph type="title"/>
          </p:nvPr>
        </p:nvSpPr>
        <p:spPr/>
        <p:txBody>
          <a:bodyPr>
            <a:normAutofit fontScale="90000"/>
          </a:bodyPr>
          <a:lstStyle/>
          <a:p>
            <a:r>
              <a:rPr lang="en-US" dirty="0"/>
              <a:t>*Count your personal catch and record. </a:t>
            </a:r>
            <a:br>
              <a:rPr lang="en-US" dirty="0"/>
            </a:br>
            <a:r>
              <a:rPr lang="en-US" dirty="0"/>
              <a:t>*Replenish fish stocks.</a:t>
            </a:r>
          </a:p>
        </p:txBody>
      </p:sp>
      <p:graphicFrame>
        <p:nvGraphicFramePr>
          <p:cNvPr id="7" name="Table 7">
            <a:extLst>
              <a:ext uri="{FF2B5EF4-FFF2-40B4-BE49-F238E27FC236}">
                <a16:creationId xmlns:a16="http://schemas.microsoft.com/office/drawing/2014/main" id="{F06EB10B-F8FB-D533-1A7A-5922F43C11DF}"/>
              </a:ext>
            </a:extLst>
          </p:cNvPr>
          <p:cNvGraphicFramePr>
            <a:graphicFrameLocks noGrp="1"/>
          </p:cNvGraphicFramePr>
          <p:nvPr>
            <p:ph idx="1"/>
          </p:nvPr>
        </p:nvGraphicFramePr>
        <p:xfrm>
          <a:off x="2589213" y="2133600"/>
          <a:ext cx="8915400" cy="3772810"/>
        </p:xfrm>
        <a:graphic>
          <a:graphicData uri="http://schemas.openxmlformats.org/drawingml/2006/table">
            <a:tbl>
              <a:tblPr firstRow="1" bandRow="1">
                <a:tableStyleId>{3B4B98B0-60AC-42C2-AFA5-B58CD77FA1E5}</a:tableStyleId>
              </a:tblPr>
              <a:tblGrid>
                <a:gridCol w="2228850">
                  <a:extLst>
                    <a:ext uri="{9D8B030D-6E8A-4147-A177-3AD203B41FA5}">
                      <a16:colId xmlns:a16="http://schemas.microsoft.com/office/drawing/2014/main" val="1403960603"/>
                    </a:ext>
                  </a:extLst>
                </a:gridCol>
                <a:gridCol w="2228850">
                  <a:extLst>
                    <a:ext uri="{9D8B030D-6E8A-4147-A177-3AD203B41FA5}">
                      <a16:colId xmlns:a16="http://schemas.microsoft.com/office/drawing/2014/main" val="3665864754"/>
                    </a:ext>
                  </a:extLst>
                </a:gridCol>
                <a:gridCol w="2228850">
                  <a:extLst>
                    <a:ext uri="{9D8B030D-6E8A-4147-A177-3AD203B41FA5}">
                      <a16:colId xmlns:a16="http://schemas.microsoft.com/office/drawing/2014/main" val="2826183291"/>
                    </a:ext>
                  </a:extLst>
                </a:gridCol>
                <a:gridCol w="2228850">
                  <a:extLst>
                    <a:ext uri="{9D8B030D-6E8A-4147-A177-3AD203B41FA5}">
                      <a16:colId xmlns:a16="http://schemas.microsoft.com/office/drawing/2014/main" val="3782573799"/>
                    </a:ext>
                  </a:extLst>
                </a:gridCol>
              </a:tblGrid>
              <a:tr h="754562">
                <a:tc>
                  <a:txBody>
                    <a:bodyPr/>
                    <a:lstStyle/>
                    <a:p>
                      <a:r>
                        <a:rPr lang="en-US" dirty="0"/>
                        <a:t>Season</a:t>
                      </a:r>
                    </a:p>
                  </a:txBody>
                  <a:tcPr marL="91115" marR="91115"/>
                </a:tc>
                <a:tc>
                  <a:txBody>
                    <a:bodyPr/>
                    <a:lstStyle/>
                    <a:p>
                      <a:r>
                        <a:rPr lang="en-US" dirty="0"/>
                        <a:t>Starting Number</a:t>
                      </a:r>
                    </a:p>
                    <a:p>
                      <a:r>
                        <a:rPr lang="en-US" dirty="0"/>
                        <a:t>(Fish Stock)</a:t>
                      </a:r>
                    </a:p>
                  </a:txBody>
                  <a:tcPr marL="91115" marR="91115"/>
                </a:tc>
                <a:tc>
                  <a:txBody>
                    <a:bodyPr/>
                    <a:lstStyle/>
                    <a:p>
                      <a:r>
                        <a:rPr lang="en-US" dirty="0"/>
                        <a:t>My Catch</a:t>
                      </a:r>
                    </a:p>
                  </a:txBody>
                  <a:tcPr marL="91115" marR="91115"/>
                </a:tc>
                <a:tc>
                  <a:txBody>
                    <a:bodyPr/>
                    <a:lstStyle/>
                    <a:p>
                      <a:r>
                        <a:rPr lang="en-US" dirty="0"/>
                        <a:t>Fish Remaining</a:t>
                      </a:r>
                    </a:p>
                  </a:txBody>
                  <a:tcPr marL="91115" marR="91115"/>
                </a:tc>
                <a:extLst>
                  <a:ext uri="{0D108BD9-81ED-4DB2-BD59-A6C34878D82A}">
                    <a16:rowId xmlns:a16="http://schemas.microsoft.com/office/drawing/2014/main" val="4269016467"/>
                  </a:ext>
                </a:extLst>
              </a:tr>
              <a:tr h="754562">
                <a:tc>
                  <a:txBody>
                    <a:bodyPr/>
                    <a:lstStyle/>
                    <a:p>
                      <a:r>
                        <a:rPr lang="en-US" dirty="0"/>
                        <a:t>1</a:t>
                      </a:r>
                    </a:p>
                  </a:txBody>
                  <a:tcPr marL="91115" marR="91115"/>
                </a:tc>
                <a:tc>
                  <a:txBody>
                    <a:bodyPr/>
                    <a:lstStyle/>
                    <a:p>
                      <a:r>
                        <a:rPr lang="en-US" dirty="0"/>
                        <a:t>20</a:t>
                      </a:r>
                    </a:p>
                  </a:txBody>
                  <a:tcPr marL="91115" marR="91115"/>
                </a:tc>
                <a:tc>
                  <a:txBody>
                    <a:bodyPr/>
                    <a:lstStyle/>
                    <a:p>
                      <a:r>
                        <a:rPr lang="en-US" dirty="0"/>
                        <a:t>3</a:t>
                      </a:r>
                    </a:p>
                  </a:txBody>
                  <a:tcPr marL="91115" marR="91115"/>
                </a:tc>
                <a:tc>
                  <a:txBody>
                    <a:bodyPr/>
                    <a:lstStyle/>
                    <a:p>
                      <a:r>
                        <a:rPr lang="en-US" dirty="0"/>
                        <a:t>8</a:t>
                      </a:r>
                    </a:p>
                  </a:txBody>
                  <a:tcPr marL="91115" marR="91115"/>
                </a:tc>
                <a:extLst>
                  <a:ext uri="{0D108BD9-81ED-4DB2-BD59-A6C34878D82A}">
                    <a16:rowId xmlns:a16="http://schemas.microsoft.com/office/drawing/2014/main" val="423930609"/>
                  </a:ext>
                </a:extLst>
              </a:tr>
              <a:tr h="754562">
                <a:tc>
                  <a:txBody>
                    <a:bodyPr/>
                    <a:lstStyle/>
                    <a:p>
                      <a:r>
                        <a:rPr lang="en-US" dirty="0"/>
                        <a:t>2</a:t>
                      </a:r>
                    </a:p>
                  </a:txBody>
                  <a:tcPr marL="91115" marR="91115"/>
                </a:tc>
                <a:tc>
                  <a:txBody>
                    <a:bodyPr/>
                    <a:lstStyle/>
                    <a:p>
                      <a:r>
                        <a:rPr lang="en-US" dirty="0"/>
                        <a:t>16</a:t>
                      </a:r>
                    </a:p>
                  </a:txBody>
                  <a:tcPr marL="91115" marR="91115"/>
                </a:tc>
                <a:tc>
                  <a:txBody>
                    <a:bodyPr/>
                    <a:lstStyle/>
                    <a:p>
                      <a:r>
                        <a:rPr lang="en-US" dirty="0"/>
                        <a:t>5</a:t>
                      </a:r>
                    </a:p>
                  </a:txBody>
                  <a:tcPr marL="91115" marR="91115"/>
                </a:tc>
                <a:tc>
                  <a:txBody>
                    <a:bodyPr/>
                    <a:lstStyle/>
                    <a:p>
                      <a:r>
                        <a:rPr lang="en-US" dirty="0"/>
                        <a:t>6</a:t>
                      </a:r>
                    </a:p>
                  </a:txBody>
                  <a:tcPr marL="91115" marR="91115"/>
                </a:tc>
                <a:extLst>
                  <a:ext uri="{0D108BD9-81ED-4DB2-BD59-A6C34878D82A}">
                    <a16:rowId xmlns:a16="http://schemas.microsoft.com/office/drawing/2014/main" val="1032938873"/>
                  </a:ext>
                </a:extLst>
              </a:tr>
              <a:tr h="754562">
                <a:tc>
                  <a:txBody>
                    <a:bodyPr/>
                    <a:lstStyle/>
                    <a:p>
                      <a:r>
                        <a:rPr lang="en-US" dirty="0"/>
                        <a:t>3</a:t>
                      </a:r>
                    </a:p>
                  </a:txBody>
                  <a:tcPr marL="91115" marR="91115"/>
                </a:tc>
                <a:tc>
                  <a:txBody>
                    <a:bodyPr/>
                    <a:lstStyle/>
                    <a:p>
                      <a:r>
                        <a:rPr lang="en-US" dirty="0"/>
                        <a:t>12</a:t>
                      </a:r>
                    </a:p>
                  </a:txBody>
                  <a:tcPr marL="91115" marR="91115"/>
                </a:tc>
                <a:tc>
                  <a:txBody>
                    <a:bodyPr/>
                    <a:lstStyle/>
                    <a:p>
                      <a:r>
                        <a:rPr lang="en-US" dirty="0"/>
                        <a:t>5</a:t>
                      </a:r>
                    </a:p>
                  </a:txBody>
                  <a:tcPr marL="91115" marR="91115"/>
                </a:tc>
                <a:tc>
                  <a:txBody>
                    <a:bodyPr/>
                    <a:lstStyle/>
                    <a:p>
                      <a:r>
                        <a:rPr lang="en-US" dirty="0"/>
                        <a:t>0</a:t>
                      </a:r>
                    </a:p>
                  </a:txBody>
                  <a:tcPr marL="91115" marR="91115"/>
                </a:tc>
                <a:extLst>
                  <a:ext uri="{0D108BD9-81ED-4DB2-BD59-A6C34878D82A}">
                    <a16:rowId xmlns:a16="http://schemas.microsoft.com/office/drawing/2014/main" val="977247744"/>
                  </a:ext>
                </a:extLst>
              </a:tr>
              <a:tr h="754562">
                <a:tc>
                  <a:txBody>
                    <a:bodyPr/>
                    <a:lstStyle/>
                    <a:p>
                      <a:r>
                        <a:rPr lang="en-US" dirty="0"/>
                        <a:t>4</a:t>
                      </a:r>
                    </a:p>
                  </a:txBody>
                  <a:tcPr marL="91115" marR="91115"/>
                </a:tc>
                <a:tc>
                  <a:txBody>
                    <a:bodyPr/>
                    <a:lstStyle/>
                    <a:p>
                      <a:r>
                        <a:rPr lang="en-US" dirty="0"/>
                        <a:t>0</a:t>
                      </a:r>
                    </a:p>
                  </a:txBody>
                  <a:tcPr marL="91115" marR="91115"/>
                </a:tc>
                <a:tc>
                  <a:txBody>
                    <a:bodyPr/>
                    <a:lstStyle/>
                    <a:p>
                      <a:endParaRPr lang="en-US"/>
                    </a:p>
                  </a:txBody>
                  <a:tcPr marL="91115" marR="91115"/>
                </a:tc>
                <a:tc>
                  <a:txBody>
                    <a:bodyPr/>
                    <a:lstStyle/>
                    <a:p>
                      <a:endParaRPr lang="en-US" dirty="0"/>
                    </a:p>
                  </a:txBody>
                  <a:tcPr marL="91115" marR="91115"/>
                </a:tc>
                <a:extLst>
                  <a:ext uri="{0D108BD9-81ED-4DB2-BD59-A6C34878D82A}">
                    <a16:rowId xmlns:a16="http://schemas.microsoft.com/office/drawing/2014/main" val="2123156787"/>
                  </a:ext>
                </a:extLst>
              </a:tr>
            </a:tbl>
          </a:graphicData>
        </a:graphic>
      </p:graphicFrame>
      <p:sp>
        <p:nvSpPr>
          <p:cNvPr id="6" name="Slide Number Placeholder 5">
            <a:extLst>
              <a:ext uri="{FF2B5EF4-FFF2-40B4-BE49-F238E27FC236}">
                <a16:creationId xmlns:a16="http://schemas.microsoft.com/office/drawing/2014/main" id="{5BA591BC-A3A5-7FBE-00AB-21F29ED699D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D8D479-8942-46E8-A226-A4E01F7A105C}" type="slidenum">
              <a:rPr kumimoji="0" lang="en-US" sz="2000" b="0" i="0" u="none" strike="noStrike" kern="1200" cap="none" spc="0" normalizeH="0" baseline="0" noProof="0" smtClean="0">
                <a:ln>
                  <a:noFill/>
                </a:ln>
                <a:solidFill>
                  <a:srgbClr val="FEFFFF"/>
                </a:solidFill>
                <a:effectLst/>
                <a:uLnTx/>
                <a:uFillTx/>
                <a:latin typeface="Century Gothic" panose="020B0502020202020204"/>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2000" b="0" i="0" u="none" strike="noStrike" kern="1200" cap="none" spc="0" normalizeH="0" baseline="0" noProof="0">
              <a:ln>
                <a:noFill/>
              </a:ln>
              <a:solidFill>
                <a:srgbClr val="FEFFFF"/>
              </a:solidFill>
              <a:effectLst/>
              <a:uLnTx/>
              <a:uFillTx/>
              <a:latin typeface="Century Gothic" panose="020B0502020202020204"/>
              <a:ea typeface="+mn-ea"/>
              <a:cs typeface="Arial"/>
              <a:sym typeface="Arial"/>
            </a:endParaRPr>
          </a:p>
        </p:txBody>
      </p:sp>
    </p:spTree>
    <p:extLst>
      <p:ext uri="{BB962C8B-B14F-4D97-AF65-F5344CB8AC3E}">
        <p14:creationId xmlns:p14="http://schemas.microsoft.com/office/powerpoint/2010/main" val="2035607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7C747-3FD6-25A0-BE37-A312BE35A4AD}"/>
              </a:ext>
            </a:extLst>
          </p:cNvPr>
          <p:cNvSpPr>
            <a:spLocks noGrp="1"/>
          </p:cNvSpPr>
          <p:nvPr>
            <p:ph type="title"/>
          </p:nvPr>
        </p:nvSpPr>
        <p:spPr>
          <a:xfrm>
            <a:off x="965505" y="623571"/>
            <a:ext cx="10260990" cy="3523885"/>
          </a:xfrm>
        </p:spPr>
        <p:txBody>
          <a:bodyPr vert="horz" lIns="91440" tIns="45720" rIns="91440" bIns="45720" rtlCol="0" anchor="b">
            <a:normAutofit/>
          </a:bodyPr>
          <a:lstStyle/>
          <a:p>
            <a:pPr algn="ctr"/>
            <a:r>
              <a:rPr lang="en-US" sz="8000" dirty="0"/>
              <a:t>Round Four</a:t>
            </a:r>
          </a:p>
        </p:txBody>
      </p:sp>
      <p:sp>
        <p:nvSpPr>
          <p:cNvPr id="3" name="Subtitle 2">
            <a:extLst>
              <a:ext uri="{FF2B5EF4-FFF2-40B4-BE49-F238E27FC236}">
                <a16:creationId xmlns:a16="http://schemas.microsoft.com/office/drawing/2014/main" id="{AEE44F5B-4300-79A6-7E45-192F0619EFB2}"/>
              </a:ext>
            </a:extLst>
          </p:cNvPr>
          <p:cNvSpPr>
            <a:spLocks noGrp="1"/>
          </p:cNvSpPr>
          <p:nvPr>
            <p:ph type="body" sz="half" idx="2"/>
          </p:nvPr>
        </p:nvSpPr>
        <p:spPr>
          <a:xfrm>
            <a:off x="965505" y="4777380"/>
            <a:ext cx="10260990" cy="1209763"/>
          </a:xfrm>
        </p:spPr>
        <p:txBody>
          <a:bodyPr vert="horz" lIns="91440" tIns="45720" rIns="91440" bIns="45720" rtlCol="0" anchor="t">
            <a:normAutofit/>
          </a:bodyPr>
          <a:lstStyle/>
          <a:p>
            <a:pPr algn="ctr"/>
            <a:r>
              <a:rPr lang="en-US" sz="4000" cap="all" dirty="0">
                <a:solidFill>
                  <a:schemeClr val="tx1"/>
                </a:solidFill>
              </a:rPr>
              <a:t>Technology: Any method</a:t>
            </a:r>
          </a:p>
        </p:txBody>
      </p:sp>
      <p:sp>
        <p:nvSpPr>
          <p:cNvPr id="6" name="Slide Number Placeholder 5">
            <a:extLst>
              <a:ext uri="{FF2B5EF4-FFF2-40B4-BE49-F238E27FC236}">
                <a16:creationId xmlns:a16="http://schemas.microsoft.com/office/drawing/2014/main" id="{D9699996-A541-D3B1-D540-9A528920F4C8}"/>
              </a:ext>
            </a:extLst>
          </p:cNvPr>
          <p:cNvSpPr>
            <a:spLocks noGrp="1"/>
          </p:cNvSpPr>
          <p:nvPr>
            <p:ph type="sldNum" sz="quarter" idx="12"/>
          </p:nvPr>
        </p:nvSpPr>
        <p:spPr>
          <a:xfrm>
            <a:off x="11040512" y="6355080"/>
            <a:ext cx="838199" cy="301752"/>
          </a:xfrm>
        </p:spPr>
        <p:txBody>
          <a:bodyPr vert="horz" lIns="91440" tIns="45720" rIns="91440" bIns="45720" rtlCol="0" anchor="ctr">
            <a:normAutofit/>
          </a:bodyPr>
          <a:lstStyle/>
          <a:p>
            <a:pPr marL="0" marR="0" lvl="0" indent="0" algn="l" defTabSz="457200" rtl="0" eaLnBrk="1" fontAlgn="auto" latinLnBrk="0" hangingPunct="1">
              <a:lnSpc>
                <a:spcPct val="90000"/>
              </a:lnSpc>
              <a:spcBef>
                <a:spcPts val="0"/>
              </a:spcBef>
              <a:spcAft>
                <a:spcPts val="600"/>
              </a:spcAft>
              <a:buClrTx/>
              <a:buSzTx/>
              <a:buFontTx/>
              <a:buNone/>
              <a:tabLst/>
              <a:defRPr/>
            </a:pPr>
            <a:fld id="{D57F1E4F-1CFF-5643-939E-02111984F565}" type="slidenum">
              <a:rPr kumimoji="0" lang="en-US" sz="1400" b="0" i="0" u="none" strike="noStrike" kern="1200" cap="none" spc="0" normalizeH="0" baseline="0" noProof="0">
                <a:ln>
                  <a:noFill/>
                </a:ln>
                <a:solidFill>
                  <a:prstClr val="white">
                    <a:alpha val="60000"/>
                  </a:prstClr>
                </a:solidFill>
                <a:effectLst/>
                <a:uLnTx/>
                <a:uFillTx/>
                <a:latin typeface="Century Gothic" panose="020B0502020202020204"/>
                <a:ea typeface="+mn-ea"/>
                <a:cs typeface="Arial"/>
                <a:sym typeface="Arial"/>
              </a:rPr>
              <a:pPr marL="0" marR="0" lvl="0" indent="0" algn="l" defTabSz="457200" rtl="0" eaLnBrk="1" fontAlgn="auto" latinLnBrk="0" hangingPunct="1">
                <a:lnSpc>
                  <a:spcPct val="90000"/>
                </a:lnSpc>
                <a:spcBef>
                  <a:spcPts val="0"/>
                </a:spcBef>
                <a:spcAft>
                  <a:spcPts val="600"/>
                </a:spcAft>
                <a:buClrTx/>
                <a:buSzTx/>
                <a:buFontTx/>
                <a:buNone/>
                <a:tabLst/>
                <a:defRPr/>
              </a:pPr>
              <a:t>26</a:t>
            </a:fld>
            <a:endParaRPr kumimoji="0" lang="en-US" sz="1400" b="0" i="0" u="none" strike="noStrike" kern="1200" cap="none" spc="0" normalizeH="0" baseline="0" noProof="0">
              <a:ln>
                <a:noFill/>
              </a:ln>
              <a:solidFill>
                <a:prstClr val="white">
                  <a:alpha val="60000"/>
                </a:prstClr>
              </a:solidFill>
              <a:effectLst/>
              <a:uLnTx/>
              <a:uFillTx/>
              <a:latin typeface="Century Gothic" panose="020B0502020202020204"/>
              <a:ea typeface="+mn-ea"/>
              <a:cs typeface="Arial"/>
              <a:sym typeface="Arial"/>
            </a:endParaRPr>
          </a:p>
        </p:txBody>
      </p:sp>
    </p:spTree>
    <p:extLst>
      <p:ext uri="{BB962C8B-B14F-4D97-AF65-F5344CB8AC3E}">
        <p14:creationId xmlns:p14="http://schemas.microsoft.com/office/powerpoint/2010/main" val="3474989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5F38B-0DC1-9AFA-7232-D84A02B43E5F}"/>
              </a:ext>
            </a:extLst>
          </p:cNvPr>
          <p:cNvSpPr>
            <a:spLocks noGrp="1"/>
          </p:cNvSpPr>
          <p:nvPr>
            <p:ph type="title"/>
          </p:nvPr>
        </p:nvSpPr>
        <p:spPr/>
        <p:txBody>
          <a:bodyPr>
            <a:normAutofit fontScale="90000"/>
          </a:bodyPr>
          <a:lstStyle/>
          <a:p>
            <a:r>
              <a:rPr lang="en-US" dirty="0"/>
              <a:t>*Count your personal catch and record. </a:t>
            </a:r>
            <a:br>
              <a:rPr lang="en-US" dirty="0"/>
            </a:br>
            <a:r>
              <a:rPr lang="en-US" dirty="0"/>
              <a:t>*Replenish fish stocks.</a:t>
            </a:r>
          </a:p>
        </p:txBody>
      </p:sp>
      <p:graphicFrame>
        <p:nvGraphicFramePr>
          <p:cNvPr id="7" name="Table 7">
            <a:extLst>
              <a:ext uri="{FF2B5EF4-FFF2-40B4-BE49-F238E27FC236}">
                <a16:creationId xmlns:a16="http://schemas.microsoft.com/office/drawing/2014/main" id="{F06EB10B-F8FB-D533-1A7A-5922F43C11DF}"/>
              </a:ext>
            </a:extLst>
          </p:cNvPr>
          <p:cNvGraphicFramePr>
            <a:graphicFrameLocks noGrp="1"/>
          </p:cNvGraphicFramePr>
          <p:nvPr>
            <p:ph idx="1"/>
          </p:nvPr>
        </p:nvGraphicFramePr>
        <p:xfrm>
          <a:off x="2589213" y="2133600"/>
          <a:ext cx="8915400" cy="3772810"/>
        </p:xfrm>
        <a:graphic>
          <a:graphicData uri="http://schemas.openxmlformats.org/drawingml/2006/table">
            <a:tbl>
              <a:tblPr firstRow="1" bandRow="1">
                <a:tableStyleId>{3B4B98B0-60AC-42C2-AFA5-B58CD77FA1E5}</a:tableStyleId>
              </a:tblPr>
              <a:tblGrid>
                <a:gridCol w="2228850">
                  <a:extLst>
                    <a:ext uri="{9D8B030D-6E8A-4147-A177-3AD203B41FA5}">
                      <a16:colId xmlns:a16="http://schemas.microsoft.com/office/drawing/2014/main" val="1403960603"/>
                    </a:ext>
                  </a:extLst>
                </a:gridCol>
                <a:gridCol w="2228850">
                  <a:extLst>
                    <a:ext uri="{9D8B030D-6E8A-4147-A177-3AD203B41FA5}">
                      <a16:colId xmlns:a16="http://schemas.microsoft.com/office/drawing/2014/main" val="3665864754"/>
                    </a:ext>
                  </a:extLst>
                </a:gridCol>
                <a:gridCol w="2228850">
                  <a:extLst>
                    <a:ext uri="{9D8B030D-6E8A-4147-A177-3AD203B41FA5}">
                      <a16:colId xmlns:a16="http://schemas.microsoft.com/office/drawing/2014/main" val="2826183291"/>
                    </a:ext>
                  </a:extLst>
                </a:gridCol>
                <a:gridCol w="2228850">
                  <a:extLst>
                    <a:ext uri="{9D8B030D-6E8A-4147-A177-3AD203B41FA5}">
                      <a16:colId xmlns:a16="http://schemas.microsoft.com/office/drawing/2014/main" val="3782573799"/>
                    </a:ext>
                  </a:extLst>
                </a:gridCol>
              </a:tblGrid>
              <a:tr h="754562">
                <a:tc>
                  <a:txBody>
                    <a:bodyPr/>
                    <a:lstStyle/>
                    <a:p>
                      <a:r>
                        <a:rPr lang="en-US" dirty="0"/>
                        <a:t>Season</a:t>
                      </a:r>
                    </a:p>
                  </a:txBody>
                  <a:tcPr marL="91115" marR="91115"/>
                </a:tc>
                <a:tc>
                  <a:txBody>
                    <a:bodyPr/>
                    <a:lstStyle/>
                    <a:p>
                      <a:r>
                        <a:rPr lang="en-US" dirty="0"/>
                        <a:t>Starting Number</a:t>
                      </a:r>
                    </a:p>
                    <a:p>
                      <a:r>
                        <a:rPr lang="en-US" dirty="0"/>
                        <a:t>(Fish Stock)</a:t>
                      </a:r>
                    </a:p>
                  </a:txBody>
                  <a:tcPr marL="91115" marR="91115"/>
                </a:tc>
                <a:tc>
                  <a:txBody>
                    <a:bodyPr/>
                    <a:lstStyle/>
                    <a:p>
                      <a:r>
                        <a:rPr lang="en-US" dirty="0"/>
                        <a:t>My Catch</a:t>
                      </a:r>
                    </a:p>
                  </a:txBody>
                  <a:tcPr marL="91115" marR="91115"/>
                </a:tc>
                <a:tc>
                  <a:txBody>
                    <a:bodyPr/>
                    <a:lstStyle/>
                    <a:p>
                      <a:r>
                        <a:rPr lang="en-US" dirty="0"/>
                        <a:t>Fish Remaining</a:t>
                      </a:r>
                    </a:p>
                  </a:txBody>
                  <a:tcPr marL="91115" marR="91115"/>
                </a:tc>
                <a:extLst>
                  <a:ext uri="{0D108BD9-81ED-4DB2-BD59-A6C34878D82A}">
                    <a16:rowId xmlns:a16="http://schemas.microsoft.com/office/drawing/2014/main" val="4269016467"/>
                  </a:ext>
                </a:extLst>
              </a:tr>
              <a:tr h="754562">
                <a:tc>
                  <a:txBody>
                    <a:bodyPr/>
                    <a:lstStyle/>
                    <a:p>
                      <a:r>
                        <a:rPr lang="en-US" dirty="0"/>
                        <a:t>1</a:t>
                      </a:r>
                    </a:p>
                  </a:txBody>
                  <a:tcPr marL="91115" marR="91115"/>
                </a:tc>
                <a:tc>
                  <a:txBody>
                    <a:bodyPr/>
                    <a:lstStyle/>
                    <a:p>
                      <a:r>
                        <a:rPr lang="en-US" dirty="0"/>
                        <a:t>20</a:t>
                      </a:r>
                    </a:p>
                  </a:txBody>
                  <a:tcPr marL="91115" marR="91115"/>
                </a:tc>
                <a:tc>
                  <a:txBody>
                    <a:bodyPr/>
                    <a:lstStyle/>
                    <a:p>
                      <a:r>
                        <a:rPr lang="en-US" dirty="0"/>
                        <a:t>3</a:t>
                      </a:r>
                    </a:p>
                  </a:txBody>
                  <a:tcPr marL="91115" marR="91115"/>
                </a:tc>
                <a:tc>
                  <a:txBody>
                    <a:bodyPr/>
                    <a:lstStyle/>
                    <a:p>
                      <a:r>
                        <a:rPr lang="en-US" dirty="0"/>
                        <a:t>8</a:t>
                      </a:r>
                    </a:p>
                  </a:txBody>
                  <a:tcPr marL="91115" marR="91115"/>
                </a:tc>
                <a:extLst>
                  <a:ext uri="{0D108BD9-81ED-4DB2-BD59-A6C34878D82A}">
                    <a16:rowId xmlns:a16="http://schemas.microsoft.com/office/drawing/2014/main" val="423930609"/>
                  </a:ext>
                </a:extLst>
              </a:tr>
              <a:tr h="754562">
                <a:tc>
                  <a:txBody>
                    <a:bodyPr/>
                    <a:lstStyle/>
                    <a:p>
                      <a:r>
                        <a:rPr lang="en-US" dirty="0"/>
                        <a:t>2</a:t>
                      </a:r>
                    </a:p>
                  </a:txBody>
                  <a:tcPr marL="91115" marR="91115"/>
                </a:tc>
                <a:tc>
                  <a:txBody>
                    <a:bodyPr/>
                    <a:lstStyle/>
                    <a:p>
                      <a:r>
                        <a:rPr lang="en-US" dirty="0"/>
                        <a:t>16</a:t>
                      </a:r>
                    </a:p>
                  </a:txBody>
                  <a:tcPr marL="91115" marR="91115"/>
                </a:tc>
                <a:tc>
                  <a:txBody>
                    <a:bodyPr/>
                    <a:lstStyle/>
                    <a:p>
                      <a:r>
                        <a:rPr lang="en-US" dirty="0"/>
                        <a:t>5</a:t>
                      </a:r>
                    </a:p>
                  </a:txBody>
                  <a:tcPr marL="91115" marR="91115"/>
                </a:tc>
                <a:tc>
                  <a:txBody>
                    <a:bodyPr/>
                    <a:lstStyle/>
                    <a:p>
                      <a:r>
                        <a:rPr lang="en-US" dirty="0"/>
                        <a:t>6</a:t>
                      </a:r>
                    </a:p>
                  </a:txBody>
                  <a:tcPr marL="91115" marR="91115"/>
                </a:tc>
                <a:extLst>
                  <a:ext uri="{0D108BD9-81ED-4DB2-BD59-A6C34878D82A}">
                    <a16:rowId xmlns:a16="http://schemas.microsoft.com/office/drawing/2014/main" val="1032938873"/>
                  </a:ext>
                </a:extLst>
              </a:tr>
              <a:tr h="754562">
                <a:tc>
                  <a:txBody>
                    <a:bodyPr/>
                    <a:lstStyle/>
                    <a:p>
                      <a:r>
                        <a:rPr lang="en-US" dirty="0"/>
                        <a:t>3</a:t>
                      </a:r>
                    </a:p>
                  </a:txBody>
                  <a:tcPr marL="91115" marR="91115"/>
                </a:tc>
                <a:tc>
                  <a:txBody>
                    <a:bodyPr/>
                    <a:lstStyle/>
                    <a:p>
                      <a:r>
                        <a:rPr lang="en-US" dirty="0"/>
                        <a:t>12</a:t>
                      </a:r>
                    </a:p>
                  </a:txBody>
                  <a:tcPr marL="91115" marR="91115"/>
                </a:tc>
                <a:tc>
                  <a:txBody>
                    <a:bodyPr/>
                    <a:lstStyle/>
                    <a:p>
                      <a:r>
                        <a:rPr lang="en-US" dirty="0"/>
                        <a:t>5</a:t>
                      </a:r>
                    </a:p>
                  </a:txBody>
                  <a:tcPr marL="91115" marR="91115"/>
                </a:tc>
                <a:tc>
                  <a:txBody>
                    <a:bodyPr/>
                    <a:lstStyle/>
                    <a:p>
                      <a:r>
                        <a:rPr lang="en-US" dirty="0"/>
                        <a:t>0</a:t>
                      </a:r>
                    </a:p>
                  </a:txBody>
                  <a:tcPr marL="91115" marR="91115"/>
                </a:tc>
                <a:extLst>
                  <a:ext uri="{0D108BD9-81ED-4DB2-BD59-A6C34878D82A}">
                    <a16:rowId xmlns:a16="http://schemas.microsoft.com/office/drawing/2014/main" val="977247744"/>
                  </a:ext>
                </a:extLst>
              </a:tr>
              <a:tr h="754562">
                <a:tc>
                  <a:txBody>
                    <a:bodyPr/>
                    <a:lstStyle/>
                    <a:p>
                      <a:r>
                        <a:rPr lang="en-US" dirty="0"/>
                        <a:t>4</a:t>
                      </a:r>
                    </a:p>
                  </a:txBody>
                  <a:tcPr marL="91115" marR="91115"/>
                </a:tc>
                <a:tc>
                  <a:txBody>
                    <a:bodyPr/>
                    <a:lstStyle/>
                    <a:p>
                      <a:r>
                        <a:rPr lang="en-US" dirty="0"/>
                        <a:t>0</a:t>
                      </a:r>
                    </a:p>
                  </a:txBody>
                  <a:tcPr marL="91115" marR="91115"/>
                </a:tc>
                <a:tc>
                  <a:txBody>
                    <a:bodyPr/>
                    <a:lstStyle/>
                    <a:p>
                      <a:endParaRPr lang="en-US"/>
                    </a:p>
                  </a:txBody>
                  <a:tcPr marL="91115" marR="91115"/>
                </a:tc>
                <a:tc>
                  <a:txBody>
                    <a:bodyPr/>
                    <a:lstStyle/>
                    <a:p>
                      <a:endParaRPr lang="en-US" dirty="0"/>
                    </a:p>
                  </a:txBody>
                  <a:tcPr marL="91115" marR="91115"/>
                </a:tc>
                <a:extLst>
                  <a:ext uri="{0D108BD9-81ED-4DB2-BD59-A6C34878D82A}">
                    <a16:rowId xmlns:a16="http://schemas.microsoft.com/office/drawing/2014/main" val="2123156787"/>
                  </a:ext>
                </a:extLst>
              </a:tr>
            </a:tbl>
          </a:graphicData>
        </a:graphic>
      </p:graphicFrame>
      <p:sp>
        <p:nvSpPr>
          <p:cNvPr id="6" name="Slide Number Placeholder 5">
            <a:extLst>
              <a:ext uri="{FF2B5EF4-FFF2-40B4-BE49-F238E27FC236}">
                <a16:creationId xmlns:a16="http://schemas.microsoft.com/office/drawing/2014/main" id="{5BA591BC-A3A5-7FBE-00AB-21F29ED699D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D8D479-8942-46E8-A226-A4E01F7A105C}" type="slidenum">
              <a:rPr kumimoji="0" lang="en-US" sz="2000" b="0" i="0" u="none" strike="noStrike" kern="1200" cap="none" spc="0" normalizeH="0" baseline="0" noProof="0" smtClean="0">
                <a:ln>
                  <a:noFill/>
                </a:ln>
                <a:solidFill>
                  <a:srgbClr val="FEFFFF"/>
                </a:solidFill>
                <a:effectLst/>
                <a:uLnTx/>
                <a:uFillTx/>
                <a:latin typeface="Century Gothic" panose="020B0502020202020204"/>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2000" b="0" i="0" u="none" strike="noStrike" kern="1200" cap="none" spc="0" normalizeH="0" baseline="0" noProof="0">
              <a:ln>
                <a:noFill/>
              </a:ln>
              <a:solidFill>
                <a:srgbClr val="FEFFFF"/>
              </a:solidFill>
              <a:effectLst/>
              <a:uLnTx/>
              <a:uFillTx/>
              <a:latin typeface="Century Gothic" panose="020B0502020202020204"/>
              <a:ea typeface="+mn-ea"/>
              <a:cs typeface="Arial"/>
              <a:sym typeface="Arial"/>
            </a:endParaRPr>
          </a:p>
        </p:txBody>
      </p:sp>
    </p:spTree>
    <p:extLst>
      <p:ext uri="{BB962C8B-B14F-4D97-AF65-F5344CB8AC3E}">
        <p14:creationId xmlns:p14="http://schemas.microsoft.com/office/powerpoint/2010/main" val="3379243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206F2-998E-4E20-0431-1D87C78796BB}"/>
              </a:ext>
            </a:extLst>
          </p:cNvPr>
          <p:cNvSpPr>
            <a:spLocks noGrp="1"/>
          </p:cNvSpPr>
          <p:nvPr>
            <p:ph type="title"/>
          </p:nvPr>
        </p:nvSpPr>
        <p:spPr/>
        <p:txBody>
          <a:bodyPr/>
          <a:lstStyle/>
          <a:p>
            <a:r>
              <a:rPr lang="en-US" dirty="0"/>
              <a:t>What Happened?</a:t>
            </a:r>
          </a:p>
        </p:txBody>
      </p:sp>
      <p:sp>
        <p:nvSpPr>
          <p:cNvPr id="3" name="Content Placeholder 2">
            <a:extLst>
              <a:ext uri="{FF2B5EF4-FFF2-40B4-BE49-F238E27FC236}">
                <a16:creationId xmlns:a16="http://schemas.microsoft.com/office/drawing/2014/main" id="{07561827-A81A-2C14-902E-8CE9734D705A}"/>
              </a:ext>
            </a:extLst>
          </p:cNvPr>
          <p:cNvSpPr>
            <a:spLocks noGrp="1"/>
          </p:cNvSpPr>
          <p:nvPr>
            <p:ph idx="1"/>
          </p:nvPr>
        </p:nvSpPr>
        <p:spPr/>
        <p:txBody>
          <a:bodyPr>
            <a:normAutofit/>
          </a:bodyPr>
          <a:lstStyle/>
          <a:p>
            <a:pPr lvl="0"/>
            <a:r>
              <a:rPr lang="en-US" dirty="0"/>
              <a:t>Raise your hand if you ended up with a robust fish stock. Healthy? Collapsed?</a:t>
            </a:r>
          </a:p>
          <a:p>
            <a:pPr lvl="0"/>
            <a:r>
              <a:rPr lang="en-US" dirty="0"/>
              <a:t>How did it feel when you realized you had depleted your fish stock?</a:t>
            </a:r>
          </a:p>
          <a:p>
            <a:pPr lvl="0"/>
            <a:r>
              <a:rPr lang="en-US" dirty="0"/>
              <a:t>How did members of your group interact with each other? With other groups in the room?</a:t>
            </a:r>
          </a:p>
          <a:p>
            <a:pPr lvl="0"/>
            <a:r>
              <a:rPr lang="en-US" dirty="0"/>
              <a:t>What caused you to be successful or unsuccessful?</a:t>
            </a:r>
          </a:p>
          <a:p>
            <a:pPr lvl="0"/>
            <a:r>
              <a:rPr lang="en-US" dirty="0"/>
              <a:t>If we played again, what would you do differently?</a:t>
            </a:r>
          </a:p>
          <a:p>
            <a:pPr lvl="0"/>
            <a:endParaRPr lang="en-US" dirty="0"/>
          </a:p>
          <a:p>
            <a:pPr lvl="0"/>
            <a:r>
              <a:rPr lang="en-US" dirty="0"/>
              <a:t>In order to make an informed decision about what to do differently, we need to learn more about the system we were playing in. </a:t>
            </a:r>
          </a:p>
          <a:p>
            <a:endParaRPr lang="en-US" dirty="0"/>
          </a:p>
          <a:p>
            <a:endParaRPr lang="en-US" dirty="0"/>
          </a:p>
        </p:txBody>
      </p:sp>
      <p:sp>
        <p:nvSpPr>
          <p:cNvPr id="6" name="Slide Number Placeholder 5">
            <a:extLst>
              <a:ext uri="{FF2B5EF4-FFF2-40B4-BE49-F238E27FC236}">
                <a16:creationId xmlns:a16="http://schemas.microsoft.com/office/drawing/2014/main" id="{70D1C144-AEFF-89A1-2D50-5F2B0443E3D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D8D479-8942-46E8-A226-A4E01F7A105C}" type="slidenum">
              <a:rPr kumimoji="0" lang="en-US" sz="2000" b="0" i="0" u="none" strike="noStrike" kern="1200" cap="none" spc="0" normalizeH="0" baseline="0" noProof="0" smtClean="0">
                <a:ln>
                  <a:noFill/>
                </a:ln>
                <a:solidFill>
                  <a:srgbClr val="FEFFFF"/>
                </a:solidFill>
                <a:effectLst/>
                <a:uLnTx/>
                <a:uFillTx/>
                <a:latin typeface="Century Gothic" panose="020B0502020202020204"/>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2000" b="0" i="0" u="none" strike="noStrike" kern="1200" cap="none" spc="0" normalizeH="0" baseline="0" noProof="0">
              <a:ln>
                <a:noFill/>
              </a:ln>
              <a:solidFill>
                <a:srgbClr val="FEFFFF"/>
              </a:solidFill>
              <a:effectLst/>
              <a:uLnTx/>
              <a:uFillTx/>
              <a:latin typeface="Century Gothic" panose="020B0502020202020204"/>
              <a:ea typeface="+mn-ea"/>
              <a:cs typeface="Arial"/>
              <a:sym typeface="Arial"/>
            </a:endParaRPr>
          </a:p>
        </p:txBody>
      </p:sp>
    </p:spTree>
    <p:extLst>
      <p:ext uri="{BB962C8B-B14F-4D97-AF65-F5344CB8AC3E}">
        <p14:creationId xmlns:p14="http://schemas.microsoft.com/office/powerpoint/2010/main" val="2630251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17437-3193-44A2-BE39-E3DEBBB1E087}"/>
              </a:ext>
            </a:extLst>
          </p:cNvPr>
          <p:cNvSpPr>
            <a:spLocks noGrp="1"/>
          </p:cNvSpPr>
          <p:nvPr>
            <p:ph type="title"/>
          </p:nvPr>
        </p:nvSpPr>
        <p:spPr>
          <a:xfrm>
            <a:off x="2058913" y="251112"/>
            <a:ext cx="9404723" cy="1073340"/>
          </a:xfrm>
        </p:spPr>
        <p:txBody>
          <a:bodyPr anchor="b">
            <a:normAutofit fontScale="90000"/>
          </a:bodyPr>
          <a:lstStyle/>
          <a:p>
            <a:r>
              <a:rPr lang="en-US" b="1" dirty="0"/>
              <a:t>Fish Game Application: Events</a:t>
            </a:r>
            <a:r>
              <a:rPr lang="en-US" dirty="0"/>
              <a:t> </a:t>
            </a:r>
            <a:br>
              <a:rPr lang="en-US" dirty="0"/>
            </a:br>
            <a:r>
              <a:rPr lang="en-US" dirty="0"/>
              <a:t>What happened? What’s happening?</a:t>
            </a:r>
          </a:p>
        </p:txBody>
      </p:sp>
      <p:pic>
        <p:nvPicPr>
          <p:cNvPr id="16" name="Content Placeholder 14" descr="A picture containing graphical user interface&#10;&#10;Description automatically generated">
            <a:extLst>
              <a:ext uri="{FF2B5EF4-FFF2-40B4-BE49-F238E27FC236}">
                <a16:creationId xmlns:a16="http://schemas.microsoft.com/office/drawing/2014/main" id="{49A0FFF8-BC5D-4047-BF46-3C6327988DED}"/>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269905" y="3401318"/>
            <a:ext cx="951853" cy="1242813"/>
          </a:xfrm>
          <a:noFill/>
        </p:spPr>
      </p:pic>
      <p:sp>
        <p:nvSpPr>
          <p:cNvPr id="3" name="Slide Number Placeholder 2">
            <a:extLst>
              <a:ext uri="{FF2B5EF4-FFF2-40B4-BE49-F238E27FC236}">
                <a16:creationId xmlns:a16="http://schemas.microsoft.com/office/drawing/2014/main" id="{EC96E0B3-AB5A-428E-982D-A8755D53DEA2}"/>
              </a:ext>
            </a:extLst>
          </p:cNvPr>
          <p:cNvSpPr>
            <a:spLocks noGrp="1"/>
          </p:cNvSpPr>
          <p:nvPr>
            <p:ph type="sldNum" sz="quarter" idx="12"/>
          </p:nvPr>
        </p:nvSpPr>
        <p:spPr/>
        <p:txBody>
          <a:bodyPr anchor="ct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9CD8D479-8942-46E8-A226-A4E01F7A105C}" type="slidenum">
              <a:rPr kumimoji="0" lang="en-US" sz="1000" b="0" i="0" u="none" strike="noStrike" kern="1200" cap="none" spc="0" normalizeH="0" baseline="0" noProof="0" smtClean="0">
                <a:ln>
                  <a:noFill/>
                </a:ln>
                <a:solidFill>
                  <a:srgbClr val="FEFFFF"/>
                </a:solidFill>
                <a:effectLst/>
                <a:uLnTx/>
                <a:uFillTx/>
                <a:latin typeface="Century Gothic" panose="020B0502020202020204"/>
                <a:ea typeface="+mn-ea"/>
                <a:cs typeface="Arial"/>
                <a:sym typeface="Arial"/>
              </a:rPr>
              <a:pPr marL="0" marR="0" lvl="0" indent="0" algn="r" defTabSz="457200" rtl="0" eaLnBrk="1" fontAlgn="auto" latinLnBrk="0" hangingPunct="1">
                <a:lnSpc>
                  <a:spcPct val="90000"/>
                </a:lnSpc>
                <a:spcBef>
                  <a:spcPts val="0"/>
                </a:spcBef>
                <a:spcAft>
                  <a:spcPts val="600"/>
                </a:spcAft>
                <a:buClrTx/>
                <a:buSzTx/>
                <a:buFontTx/>
                <a:buNone/>
                <a:tabLst/>
                <a:defRPr/>
              </a:pPr>
              <a:t>29</a:t>
            </a:fld>
            <a:endParaRPr kumimoji="0" lang="en-US" sz="1000" b="0" i="0" u="none" strike="noStrike" kern="1200" cap="none" spc="0" normalizeH="0" baseline="0" noProof="0">
              <a:ln>
                <a:noFill/>
              </a:ln>
              <a:solidFill>
                <a:srgbClr val="FEFFFF"/>
              </a:solidFill>
              <a:effectLst/>
              <a:uLnTx/>
              <a:uFillTx/>
              <a:latin typeface="Century Gothic" panose="020B0502020202020204"/>
              <a:ea typeface="+mn-ea"/>
              <a:cs typeface="Arial"/>
              <a:sym typeface="Arial"/>
            </a:endParaRPr>
          </a:p>
        </p:txBody>
      </p:sp>
      <p:pic>
        <p:nvPicPr>
          <p:cNvPr id="8" name="Picture 7" descr="Diagram&#10;&#10;Description automatically generated">
            <a:extLst>
              <a:ext uri="{FF2B5EF4-FFF2-40B4-BE49-F238E27FC236}">
                <a16:creationId xmlns:a16="http://schemas.microsoft.com/office/drawing/2014/main" id="{CC6FD492-C4C0-47C8-AB5B-937A76758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8913" y="1621073"/>
            <a:ext cx="3407751" cy="4620682"/>
          </a:xfrm>
          <a:prstGeom prst="rect">
            <a:avLst/>
          </a:prstGeom>
          <a:noFill/>
        </p:spPr>
      </p:pic>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80914192-D7B9-4343-9394-B4DF63FC0542}"/>
                  </a:ext>
                </a:extLst>
              </p14:cNvPr>
              <p14:cNvContentPartPr/>
              <p14:nvPr/>
            </p14:nvContentPartPr>
            <p14:xfrm>
              <a:off x="12957992" y="2622789"/>
              <a:ext cx="360" cy="360"/>
            </p14:xfrm>
          </p:contentPart>
        </mc:Choice>
        <mc:Fallback xmlns="">
          <p:pic>
            <p:nvPicPr>
              <p:cNvPr id="20" name="Ink 19">
                <a:extLst>
                  <a:ext uri="{FF2B5EF4-FFF2-40B4-BE49-F238E27FC236}">
                    <a16:creationId xmlns:a16="http://schemas.microsoft.com/office/drawing/2014/main" id="{80914192-D7B9-4343-9394-B4DF63FC0542}"/>
                  </a:ext>
                </a:extLst>
              </p:cNvPr>
              <p:cNvPicPr/>
              <p:nvPr/>
            </p:nvPicPr>
            <p:blipFill>
              <a:blip r:embed="rId5"/>
              <a:stretch>
                <a:fillRect/>
              </a:stretch>
            </p:blipFill>
            <p:spPr>
              <a:xfrm>
                <a:off x="12939992" y="2604789"/>
                <a:ext cx="36000" cy="36000"/>
              </a:xfrm>
              <a:prstGeom prst="rect">
                <a:avLst/>
              </a:prstGeom>
            </p:spPr>
          </p:pic>
        </mc:Fallback>
      </mc:AlternateContent>
      <p:cxnSp>
        <p:nvCxnSpPr>
          <p:cNvPr id="27" name="Straight Arrow Connector 26">
            <a:extLst>
              <a:ext uri="{FF2B5EF4-FFF2-40B4-BE49-F238E27FC236}">
                <a16:creationId xmlns:a16="http://schemas.microsoft.com/office/drawing/2014/main" id="{5575BABA-1820-42D3-929B-C3D257C4AF47}"/>
              </a:ext>
            </a:extLst>
          </p:cNvPr>
          <p:cNvCxnSpPr/>
          <p:nvPr/>
        </p:nvCxnSpPr>
        <p:spPr>
          <a:xfrm>
            <a:off x="794084" y="1804737"/>
            <a:ext cx="0" cy="40816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8C7A6F4C-B715-4015-A1CF-430C7DB4A76D}"/>
              </a:ext>
            </a:extLst>
          </p:cNvPr>
          <p:cNvSpPr/>
          <p:nvPr/>
        </p:nvSpPr>
        <p:spPr>
          <a:xfrm>
            <a:off x="2769480" y="1860840"/>
            <a:ext cx="1828800" cy="1097280"/>
          </a:xfrm>
          <a:prstGeom prst="ellipse">
            <a:avLst/>
          </a:prstGeom>
          <a:solidFill>
            <a:srgbClr val="FFFC00">
              <a:alpha val="5000"/>
            </a:srgbClr>
          </a:solidFill>
          <a:ln w="108000">
            <a:solidFill>
              <a:srgbClr val="FFFC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00"/>
              </a:solidFill>
              <a:effectLst/>
              <a:uLnTx/>
              <a:uFillTx/>
              <a:latin typeface="Century Gothic" panose="020B0502020202020204"/>
              <a:ea typeface="+mn-ea"/>
              <a:cs typeface="+mn-cs"/>
              <a:sym typeface="Arial"/>
            </a:endParaRPr>
          </a:p>
        </p:txBody>
      </p:sp>
      <p:sp>
        <p:nvSpPr>
          <p:cNvPr id="6" name="TextBox 5">
            <a:extLst>
              <a:ext uri="{FF2B5EF4-FFF2-40B4-BE49-F238E27FC236}">
                <a16:creationId xmlns:a16="http://schemas.microsoft.com/office/drawing/2014/main" id="{A9C5E37E-63C1-9BD0-56F3-2138E0DFBC90}"/>
              </a:ext>
            </a:extLst>
          </p:cNvPr>
          <p:cNvSpPr txBox="1"/>
          <p:nvPr/>
        </p:nvSpPr>
        <p:spPr>
          <a:xfrm>
            <a:off x="6096000" y="3700581"/>
            <a:ext cx="503206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Event: </a:t>
            </a:r>
            <a:r>
              <a:rPr kumimoji="0" lang="en-US" sz="24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Our fish stock collapsed.</a:t>
            </a:r>
            <a:endParaRPr kumimoji="0" lang="en-US" sz="2400" b="1"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endParaRPr>
          </a:p>
        </p:txBody>
      </p:sp>
      <p:sp>
        <p:nvSpPr>
          <p:cNvPr id="11" name="TextBox 10">
            <a:extLst>
              <a:ext uri="{FF2B5EF4-FFF2-40B4-BE49-F238E27FC236}">
                <a16:creationId xmlns:a16="http://schemas.microsoft.com/office/drawing/2014/main" id="{CFE1B155-76BC-AFE1-E9C8-C7D772DB9FFF}"/>
              </a:ext>
            </a:extLst>
          </p:cNvPr>
          <p:cNvSpPr txBox="1"/>
          <p:nvPr/>
        </p:nvSpPr>
        <p:spPr>
          <a:xfrm>
            <a:off x="6397523" y="4765634"/>
            <a:ext cx="4572000"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Because we are curious and want to learn more about this event, we venture below the surface …</a:t>
            </a:r>
          </a:p>
        </p:txBody>
      </p:sp>
      <p:pic>
        <p:nvPicPr>
          <p:cNvPr id="15" name="Content Placeholder 14" descr="A picture containing fish&#10;&#10;Description automatically generated">
            <a:extLst>
              <a:ext uri="{FF2B5EF4-FFF2-40B4-BE49-F238E27FC236}">
                <a16:creationId xmlns:a16="http://schemas.microsoft.com/office/drawing/2014/main" id="{C8315EBE-38A3-FE1E-343C-AADDC681A51A}"/>
              </a:ext>
            </a:extLst>
          </p:cNvPr>
          <p:cNvPicPr>
            <a:picLocks noGrp="1" noChangeAspect="1"/>
          </p:cNvPicPr>
          <p:nvPr>
            <p:ph sz="half" idx="2"/>
          </p:nvPr>
        </p:nvPicPr>
        <p:blipFill>
          <a:blip r:embed="rId6">
            <a:extLst>
              <a:ext uri="{28A0092B-C50C-407E-A947-70E740481C1C}">
                <a14:useLocalDpi xmlns:a14="http://schemas.microsoft.com/office/drawing/2010/main" val="0"/>
              </a:ext>
            </a:extLst>
          </a:blip>
          <a:stretch>
            <a:fillRect/>
          </a:stretch>
        </p:blipFill>
        <p:spPr>
          <a:xfrm>
            <a:off x="6397523" y="1832787"/>
            <a:ext cx="3968954" cy="1568531"/>
          </a:xfrm>
        </p:spPr>
      </p:pic>
    </p:spTree>
    <p:extLst>
      <p:ext uri="{BB962C8B-B14F-4D97-AF65-F5344CB8AC3E}">
        <p14:creationId xmlns:p14="http://schemas.microsoft.com/office/powerpoint/2010/main" val="1757414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5B561-0201-BB52-E529-F69420A672EC}"/>
              </a:ext>
            </a:extLst>
          </p:cNvPr>
          <p:cNvSpPr>
            <a:spLocks noGrp="1"/>
          </p:cNvSpPr>
          <p:nvPr>
            <p:ph type="title"/>
          </p:nvPr>
        </p:nvSpPr>
        <p:spPr>
          <a:xfrm>
            <a:off x="1683170" y="936786"/>
            <a:ext cx="8825659" cy="1981200"/>
          </a:xfrm>
        </p:spPr>
        <p:txBody>
          <a:bodyPr/>
          <a:lstStyle/>
          <a:p>
            <a:pPr algn="ctr"/>
            <a:r>
              <a:rPr lang="en-US" dirty="0"/>
              <a:t>“Systems”</a:t>
            </a:r>
          </a:p>
        </p:txBody>
      </p:sp>
      <p:sp>
        <p:nvSpPr>
          <p:cNvPr id="3" name="Content Placeholder 2">
            <a:extLst>
              <a:ext uri="{FF2B5EF4-FFF2-40B4-BE49-F238E27FC236}">
                <a16:creationId xmlns:a16="http://schemas.microsoft.com/office/drawing/2014/main" id="{05C07F2C-54E0-89E4-36E0-4604E81B46EB}"/>
              </a:ext>
            </a:extLst>
          </p:cNvPr>
          <p:cNvSpPr>
            <a:spLocks noGrp="1"/>
          </p:cNvSpPr>
          <p:nvPr>
            <p:ph type="body" sz="half" idx="2"/>
          </p:nvPr>
        </p:nvSpPr>
        <p:spPr>
          <a:xfrm>
            <a:off x="2589212" y="2330919"/>
            <a:ext cx="8650685" cy="2362200"/>
          </a:xfrm>
        </p:spPr>
        <p:txBody>
          <a:bodyPr>
            <a:normAutofit/>
          </a:bodyPr>
          <a:lstStyle/>
          <a:p>
            <a:r>
              <a:rPr lang="en-US" sz="3600" dirty="0"/>
              <a:t>What do you think of when you think of a system?</a:t>
            </a:r>
          </a:p>
        </p:txBody>
      </p:sp>
      <p:sp>
        <p:nvSpPr>
          <p:cNvPr id="6" name="Slide Number Placeholder 5">
            <a:extLst>
              <a:ext uri="{FF2B5EF4-FFF2-40B4-BE49-F238E27FC236}">
                <a16:creationId xmlns:a16="http://schemas.microsoft.com/office/drawing/2014/main" id="{647BEAEF-FE07-BA9C-7FEE-EA2D43DE62D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D8D479-8942-46E8-A226-A4E01F7A105C}" type="slidenum">
              <a:rPr kumimoji="0" lang="en-US" sz="2000" b="0" i="0" u="none" strike="noStrike" kern="1200" cap="none" spc="0" normalizeH="0" baseline="0" noProof="0" smtClean="0">
                <a:ln>
                  <a:noFill/>
                </a:ln>
                <a:solidFill>
                  <a:srgbClr val="FEFFFF"/>
                </a:solidFill>
                <a:effectLst/>
                <a:uLnTx/>
                <a:uFillTx/>
                <a:latin typeface="Century Gothic" panose="020B0502020202020204"/>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2000" b="0" i="0" u="none" strike="noStrike" kern="1200" cap="none" spc="0" normalizeH="0" baseline="0" noProof="0">
              <a:ln>
                <a:noFill/>
              </a:ln>
              <a:solidFill>
                <a:srgbClr val="FEFFFF"/>
              </a:solidFill>
              <a:effectLst/>
              <a:uLnTx/>
              <a:uFillTx/>
              <a:latin typeface="Century Gothic" panose="020B0502020202020204"/>
              <a:ea typeface="+mn-ea"/>
              <a:cs typeface="Arial"/>
              <a:sym typeface="Arial"/>
            </a:endParaRPr>
          </a:p>
        </p:txBody>
      </p:sp>
    </p:spTree>
    <p:extLst>
      <p:ext uri="{BB962C8B-B14F-4D97-AF65-F5344CB8AC3E}">
        <p14:creationId xmlns:p14="http://schemas.microsoft.com/office/powerpoint/2010/main" val="683078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17437-3193-44A2-BE39-E3DEBBB1E087}"/>
              </a:ext>
            </a:extLst>
          </p:cNvPr>
          <p:cNvSpPr>
            <a:spLocks noGrp="1"/>
          </p:cNvSpPr>
          <p:nvPr>
            <p:ph type="title"/>
          </p:nvPr>
        </p:nvSpPr>
        <p:spPr>
          <a:xfrm>
            <a:off x="1822028" y="673230"/>
            <a:ext cx="9404723" cy="1073340"/>
          </a:xfrm>
        </p:spPr>
        <p:txBody>
          <a:bodyPr anchor="b">
            <a:normAutofit fontScale="90000"/>
          </a:bodyPr>
          <a:lstStyle/>
          <a:p>
            <a:br>
              <a:rPr lang="en-US" dirty="0"/>
            </a:br>
            <a:r>
              <a:rPr lang="en-US" b="1" dirty="0"/>
              <a:t>Fish Game Application: Patterns of Behavior:</a:t>
            </a:r>
            <a:br>
              <a:rPr lang="en-US" dirty="0"/>
            </a:br>
            <a:r>
              <a:rPr lang="en-US" dirty="0"/>
              <a:t>What changed throughout the 4 seasons?</a:t>
            </a:r>
            <a:br>
              <a:rPr lang="en-US" dirty="0"/>
            </a:br>
            <a:endParaRPr lang="en-US" dirty="0"/>
          </a:p>
        </p:txBody>
      </p:sp>
      <p:sp>
        <p:nvSpPr>
          <p:cNvPr id="3" name="Slide Number Placeholder 2">
            <a:extLst>
              <a:ext uri="{FF2B5EF4-FFF2-40B4-BE49-F238E27FC236}">
                <a16:creationId xmlns:a16="http://schemas.microsoft.com/office/drawing/2014/main" id="{EC96E0B3-AB5A-428E-982D-A8755D53DEA2}"/>
              </a:ext>
            </a:extLst>
          </p:cNvPr>
          <p:cNvSpPr>
            <a:spLocks noGrp="1"/>
          </p:cNvSpPr>
          <p:nvPr>
            <p:ph type="sldNum" sz="quarter" idx="12"/>
          </p:nvPr>
        </p:nvSpPr>
        <p:spPr/>
        <p:txBody>
          <a:bodyPr anchor="ct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9CD8D479-8942-46E8-A226-A4E01F7A105C}" type="slidenum">
              <a:rPr kumimoji="0" lang="en-US" sz="1000" b="0" i="0" u="none" strike="noStrike" kern="1200" cap="none" spc="0" normalizeH="0" baseline="0" noProof="0" smtClean="0">
                <a:ln>
                  <a:noFill/>
                </a:ln>
                <a:solidFill>
                  <a:srgbClr val="FEFFFF"/>
                </a:solidFill>
                <a:effectLst/>
                <a:uLnTx/>
                <a:uFillTx/>
                <a:latin typeface="Century Gothic" panose="020B0502020202020204"/>
                <a:ea typeface="+mn-ea"/>
                <a:cs typeface="Arial"/>
                <a:sym typeface="Arial"/>
              </a:rPr>
              <a:pPr marL="0" marR="0" lvl="0" indent="0" algn="r" defTabSz="457200" rtl="0" eaLnBrk="1" fontAlgn="auto" latinLnBrk="0" hangingPunct="1">
                <a:lnSpc>
                  <a:spcPct val="90000"/>
                </a:lnSpc>
                <a:spcBef>
                  <a:spcPts val="0"/>
                </a:spcBef>
                <a:spcAft>
                  <a:spcPts val="600"/>
                </a:spcAft>
                <a:buClrTx/>
                <a:buSzTx/>
                <a:buFontTx/>
                <a:buNone/>
                <a:tabLst/>
                <a:defRPr/>
              </a:pPr>
              <a:t>30</a:t>
            </a:fld>
            <a:endParaRPr kumimoji="0" lang="en-US" sz="1000" b="0" i="0" u="none" strike="noStrike" kern="1200" cap="none" spc="0" normalizeH="0" baseline="0" noProof="0">
              <a:ln>
                <a:noFill/>
              </a:ln>
              <a:solidFill>
                <a:srgbClr val="FEFFFF"/>
              </a:solidFill>
              <a:effectLst/>
              <a:uLnTx/>
              <a:uFillTx/>
              <a:latin typeface="Century Gothic" panose="020B0502020202020204"/>
              <a:ea typeface="+mn-ea"/>
              <a:cs typeface="Arial"/>
              <a:sym typeface="Arial"/>
            </a:endParaRPr>
          </a:p>
        </p:txBody>
      </p:sp>
      <p:pic>
        <p:nvPicPr>
          <p:cNvPr id="8" name="Picture 7" descr="Diagram&#10;&#10;Description automatically generated">
            <a:extLst>
              <a:ext uri="{FF2B5EF4-FFF2-40B4-BE49-F238E27FC236}">
                <a16:creationId xmlns:a16="http://schemas.microsoft.com/office/drawing/2014/main" id="{CC6FD492-C4C0-47C8-AB5B-937A767580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8913" y="1621073"/>
            <a:ext cx="3407751" cy="4620682"/>
          </a:xfrm>
          <a:prstGeom prst="rect">
            <a:avLst/>
          </a:prstGeom>
          <a:noFill/>
        </p:spPr>
      </p:pic>
      <mc:AlternateContent xmlns:mc="http://schemas.openxmlformats.org/markup-compatibility/2006" xmlns:p14="http://schemas.microsoft.com/office/powerpoint/2010/main">
        <mc:Choice Requires="p14">
          <p:contentPart p14:bwMode="auto" r:id="rId3">
            <p14:nvContentPartPr>
              <p14:cNvPr id="20" name="Ink 19">
                <a:extLst>
                  <a:ext uri="{FF2B5EF4-FFF2-40B4-BE49-F238E27FC236}">
                    <a16:creationId xmlns:a16="http://schemas.microsoft.com/office/drawing/2014/main" id="{80914192-D7B9-4343-9394-B4DF63FC0542}"/>
                  </a:ext>
                </a:extLst>
              </p14:cNvPr>
              <p14:cNvContentPartPr/>
              <p14:nvPr/>
            </p14:nvContentPartPr>
            <p14:xfrm>
              <a:off x="12957992" y="2622789"/>
              <a:ext cx="360" cy="360"/>
            </p14:xfrm>
          </p:contentPart>
        </mc:Choice>
        <mc:Fallback xmlns="">
          <p:pic>
            <p:nvPicPr>
              <p:cNvPr id="20" name="Ink 19">
                <a:extLst>
                  <a:ext uri="{FF2B5EF4-FFF2-40B4-BE49-F238E27FC236}">
                    <a16:creationId xmlns:a16="http://schemas.microsoft.com/office/drawing/2014/main" id="{80914192-D7B9-4343-9394-B4DF63FC0542}"/>
                  </a:ext>
                </a:extLst>
              </p:cNvPr>
              <p:cNvPicPr/>
              <p:nvPr/>
            </p:nvPicPr>
            <p:blipFill>
              <a:blip r:embed="rId4"/>
              <a:stretch>
                <a:fillRect/>
              </a:stretch>
            </p:blipFill>
            <p:spPr>
              <a:xfrm>
                <a:off x="12939992" y="2604789"/>
                <a:ext cx="36000" cy="36000"/>
              </a:xfrm>
              <a:prstGeom prst="rect">
                <a:avLst/>
              </a:prstGeom>
            </p:spPr>
          </p:pic>
        </mc:Fallback>
      </mc:AlternateContent>
      <p:cxnSp>
        <p:nvCxnSpPr>
          <p:cNvPr id="27" name="Straight Arrow Connector 26">
            <a:extLst>
              <a:ext uri="{FF2B5EF4-FFF2-40B4-BE49-F238E27FC236}">
                <a16:creationId xmlns:a16="http://schemas.microsoft.com/office/drawing/2014/main" id="{5575BABA-1820-42D3-929B-C3D257C4AF47}"/>
              </a:ext>
            </a:extLst>
          </p:cNvPr>
          <p:cNvCxnSpPr/>
          <p:nvPr/>
        </p:nvCxnSpPr>
        <p:spPr>
          <a:xfrm>
            <a:off x="794084" y="1804737"/>
            <a:ext cx="0" cy="40816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3F63C418-5DCA-65F4-1239-7E85B288223E}"/>
              </a:ext>
            </a:extLst>
          </p:cNvPr>
          <p:cNvSpPr txBox="1"/>
          <p:nvPr/>
        </p:nvSpPr>
        <p:spPr>
          <a:xfrm>
            <a:off x="5399567" y="1346887"/>
            <a:ext cx="5997269" cy="329320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At your table: </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Brainstorm as many variables/ elements that changed (increased or decreased). </a:t>
            </a: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Concrete (quantities, e.g., population) or abstract (e.g. pressure or stress)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Write each variable on a sticky note, vertically, on a y-axis.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Examples: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endParaRPr>
          </a:p>
        </p:txBody>
      </p:sp>
      <p:sp>
        <p:nvSpPr>
          <p:cNvPr id="23" name="TextBox 22">
            <a:extLst>
              <a:ext uri="{FF2B5EF4-FFF2-40B4-BE49-F238E27FC236}">
                <a16:creationId xmlns:a16="http://schemas.microsoft.com/office/drawing/2014/main" id="{FBC8C91A-B683-FAE1-2F36-7594A286147D}"/>
              </a:ext>
            </a:extLst>
          </p:cNvPr>
          <p:cNvSpPr txBox="1"/>
          <p:nvPr/>
        </p:nvSpPr>
        <p:spPr>
          <a:xfrm>
            <a:off x="5928329" y="2841120"/>
            <a:ext cx="5339950" cy="3693319"/>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Total fish caught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Fish stock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Number of “fishers”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Fishing technology</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Speed of catching fish</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Efficiency of catching fish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Competitive pressure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Effective communication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     between “fishers”</a:t>
            </a:r>
          </a:p>
        </p:txBody>
      </p:sp>
      <p:sp>
        <p:nvSpPr>
          <p:cNvPr id="14" name="Elipse 13">
            <a:extLst>
              <a:ext uri="{FF2B5EF4-FFF2-40B4-BE49-F238E27FC236}">
                <a16:creationId xmlns:a16="http://schemas.microsoft.com/office/drawing/2014/main" id="{9F3977C6-31D1-4AC4-893D-C3EF06EEEA35}"/>
              </a:ext>
            </a:extLst>
          </p:cNvPr>
          <p:cNvSpPr/>
          <p:nvPr/>
        </p:nvSpPr>
        <p:spPr>
          <a:xfrm>
            <a:off x="2449080" y="2841120"/>
            <a:ext cx="2560320" cy="914400"/>
          </a:xfrm>
          <a:prstGeom prst="ellipse">
            <a:avLst/>
          </a:prstGeom>
          <a:solidFill>
            <a:srgbClr val="FFFC00">
              <a:alpha val="5000"/>
            </a:srgbClr>
          </a:solidFill>
          <a:ln w="108000">
            <a:solidFill>
              <a:srgbClr val="FFFC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srgbClr val="FFFC00"/>
              </a:solidFill>
              <a:effectLst/>
              <a:uLnTx/>
              <a:uFillTx/>
              <a:latin typeface="Century Gothic" panose="020B0502020202020204"/>
              <a:ea typeface="+mn-ea"/>
              <a:cs typeface="+mn-cs"/>
              <a:sym typeface="Arial"/>
            </a:endParaRPr>
          </a:p>
        </p:txBody>
      </p:sp>
      <p:sp>
        <p:nvSpPr>
          <p:cNvPr id="10" name="Conector recto 9">
            <a:extLst>
              <a:ext uri="{FF2B5EF4-FFF2-40B4-BE49-F238E27FC236}">
                <a16:creationId xmlns:a16="http://schemas.microsoft.com/office/drawing/2014/main" id="{77848E04-7529-4C4B-A99B-B444C0C31D95}"/>
              </a:ext>
            </a:extLst>
          </p:cNvPr>
          <p:cNvSpPr/>
          <p:nvPr/>
        </p:nvSpPr>
        <p:spPr>
          <a:xfrm>
            <a:off x="9554400" y="5630040"/>
            <a:ext cx="0" cy="0"/>
          </a:xfrm>
          <a:prstGeom prst="line">
            <a:avLst/>
          </a:prstGeom>
          <a:solidFill>
            <a:srgbClr val="E71224">
              <a:alpha val="5000"/>
            </a:srgbClr>
          </a:solidFill>
          <a:ln w="18000">
            <a:solidFill>
              <a:srgbClr val="E71224"/>
            </a:solidFill>
          </a:ln>
        </p:spPr>
        <p:style>
          <a:lnRef idx="1">
            <a:schemeClr val="accent1"/>
          </a:lnRef>
          <a:fillRef idx="0">
            <a:schemeClr val="accent1"/>
          </a:fillRef>
          <a:effectRef idx="0">
            <a:schemeClr val="accent1"/>
          </a:effectRef>
          <a:fontRef idx="minor">
            <a:schemeClr val="tx1"/>
          </a:fontRef>
        </p:style>
        <p:txBody>
          <a:bodyPr wrap="none" rtlCol="0" anchor="ctr" anchorCtr="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1224"/>
              </a:solidFill>
              <a:effectLst/>
              <a:uLnTx/>
              <a:uFillTx/>
              <a:latin typeface="Century Gothic" panose="020B0502020202020204"/>
              <a:ea typeface="+mn-ea"/>
              <a:cs typeface="+mn-cs"/>
              <a:sym typeface="Arial"/>
            </a:endParaRPr>
          </a:p>
        </p:txBody>
      </p:sp>
      <p:sp>
        <p:nvSpPr>
          <p:cNvPr id="4" name="Rectangle 3">
            <a:extLst>
              <a:ext uri="{FF2B5EF4-FFF2-40B4-BE49-F238E27FC236}">
                <a16:creationId xmlns:a16="http://schemas.microsoft.com/office/drawing/2014/main" id="{8122943A-4D16-4775-C8AD-877A2C8FE3B1}"/>
              </a:ext>
            </a:extLst>
          </p:cNvPr>
          <p:cNvSpPr/>
          <p:nvPr/>
        </p:nvSpPr>
        <p:spPr>
          <a:xfrm>
            <a:off x="9281254" y="3773407"/>
            <a:ext cx="2815389" cy="250223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sym typeface="Arial"/>
            </a:endParaRPr>
          </a:p>
        </p:txBody>
      </p:sp>
      <p:sp>
        <p:nvSpPr>
          <p:cNvPr id="5" name="TextBox 4">
            <a:extLst>
              <a:ext uri="{FF2B5EF4-FFF2-40B4-BE49-F238E27FC236}">
                <a16:creationId xmlns:a16="http://schemas.microsoft.com/office/drawing/2014/main" id="{3BDCDA78-898F-1517-2126-D545BF42F3E7}"/>
              </a:ext>
            </a:extLst>
          </p:cNvPr>
          <p:cNvSpPr txBox="1"/>
          <p:nvPr/>
        </p:nvSpPr>
        <p:spPr>
          <a:xfrm>
            <a:off x="9299755" y="3980590"/>
            <a:ext cx="461665" cy="2128332"/>
          </a:xfrm>
          <a:prstGeom prst="rect">
            <a:avLst/>
          </a:prstGeom>
          <a:noFill/>
        </p:spPr>
        <p:txBody>
          <a:bodyPr vert="vert270"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Total Fish Caught</a:t>
            </a:r>
          </a:p>
        </p:txBody>
      </p:sp>
      <p:cxnSp>
        <p:nvCxnSpPr>
          <p:cNvPr id="7" name="Straight Connector 6">
            <a:extLst>
              <a:ext uri="{FF2B5EF4-FFF2-40B4-BE49-F238E27FC236}">
                <a16:creationId xmlns:a16="http://schemas.microsoft.com/office/drawing/2014/main" id="{92CE4705-65F2-6AB9-4FD6-D799FC69526F}"/>
              </a:ext>
            </a:extLst>
          </p:cNvPr>
          <p:cNvCxnSpPr>
            <a:cxnSpLocks/>
          </p:cNvCxnSpPr>
          <p:nvPr/>
        </p:nvCxnSpPr>
        <p:spPr>
          <a:xfrm>
            <a:off x="9742920" y="4014444"/>
            <a:ext cx="0" cy="202015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731DAAB-C194-66B5-C373-51BC323A8C30}"/>
              </a:ext>
            </a:extLst>
          </p:cNvPr>
          <p:cNvCxnSpPr/>
          <p:nvPr/>
        </p:nvCxnSpPr>
        <p:spPr>
          <a:xfrm>
            <a:off x="9761420" y="6034602"/>
            <a:ext cx="2044083" cy="0"/>
          </a:xfrm>
          <a:prstGeom prst="line">
            <a:avLst/>
          </a:prstGeom>
        </p:spPr>
        <p:style>
          <a:lnRef idx="1">
            <a:schemeClr val="accent1"/>
          </a:lnRef>
          <a:fillRef idx="0">
            <a:schemeClr val="accent1"/>
          </a:fillRef>
          <a:effectRef idx="0">
            <a:schemeClr val="accent1"/>
          </a:effectRef>
          <a:fontRef idx="minor">
            <a:schemeClr val="tx1"/>
          </a:fontRef>
        </p:style>
      </p:cxnSp>
      <p:pic>
        <p:nvPicPr>
          <p:cNvPr id="15" name="Picture 14" descr="A picture containing fish&#10;&#10;Description automatically generated">
            <a:extLst>
              <a:ext uri="{FF2B5EF4-FFF2-40B4-BE49-F238E27FC236}">
                <a16:creationId xmlns:a16="http://schemas.microsoft.com/office/drawing/2014/main" id="{1EE4E0A5-D40F-3FDE-C79F-64F4853AF1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28802" y="849308"/>
            <a:ext cx="1208398" cy="477559"/>
          </a:xfrm>
          <a:prstGeom prst="rect">
            <a:avLst/>
          </a:prstGeom>
        </p:spPr>
      </p:pic>
    </p:spTree>
    <p:extLst>
      <p:ext uri="{BB962C8B-B14F-4D97-AF65-F5344CB8AC3E}">
        <p14:creationId xmlns:p14="http://schemas.microsoft.com/office/powerpoint/2010/main" val="3047006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2">
                                            <p:txEl>
                                              <p:pRg st="4" end="4"/>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3">
                                            <p:txEl>
                                              <p:pRg st="4" end="4"/>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23">
                                            <p:txEl>
                                              <p:pRg st="5" end="5"/>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23">
                                            <p:txEl>
                                              <p:pRg st="6" end="6"/>
                                            </p:txEl>
                                          </p:spTgt>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23">
                                            <p:txEl>
                                              <p:pRg st="7" end="7"/>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23">
                                            <p:txEl>
                                              <p:pRg st="8" end="8"/>
                                            </p:txEl>
                                          </p:spTgt>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3">
                                            <p:txEl>
                                              <p:pRg st="10" end="10"/>
                                            </p:txEl>
                                          </p:spTgt>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23">
                                            <p:txEl>
                                              <p:pRg st="11" end="11"/>
                                            </p:txEl>
                                          </p:spTgt>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23">
                                            <p:txEl>
                                              <p:pRg st="12" end="12"/>
                                            </p:txEl>
                                          </p:spTgt>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2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17437-3193-44A2-BE39-E3DEBBB1E087}"/>
              </a:ext>
            </a:extLst>
          </p:cNvPr>
          <p:cNvSpPr>
            <a:spLocks noGrp="1"/>
          </p:cNvSpPr>
          <p:nvPr>
            <p:ph type="title"/>
          </p:nvPr>
        </p:nvSpPr>
        <p:spPr>
          <a:xfrm>
            <a:off x="1789379" y="271940"/>
            <a:ext cx="9404723" cy="1073340"/>
          </a:xfrm>
        </p:spPr>
        <p:txBody>
          <a:bodyPr anchor="b">
            <a:normAutofit fontScale="90000"/>
          </a:bodyPr>
          <a:lstStyle/>
          <a:p>
            <a:r>
              <a:rPr lang="en-US" b="1" dirty="0"/>
              <a:t>Fish Game Application: Patterns of Behavior:</a:t>
            </a:r>
            <a:br>
              <a:rPr lang="en-US" dirty="0"/>
            </a:br>
            <a:r>
              <a:rPr lang="en-US" dirty="0"/>
              <a:t>How did the variables/elements change?</a:t>
            </a:r>
          </a:p>
        </p:txBody>
      </p:sp>
      <p:sp>
        <p:nvSpPr>
          <p:cNvPr id="3" name="Slide Number Placeholder 2">
            <a:extLst>
              <a:ext uri="{FF2B5EF4-FFF2-40B4-BE49-F238E27FC236}">
                <a16:creationId xmlns:a16="http://schemas.microsoft.com/office/drawing/2014/main" id="{EC96E0B3-AB5A-428E-982D-A8755D53DEA2}"/>
              </a:ext>
            </a:extLst>
          </p:cNvPr>
          <p:cNvSpPr>
            <a:spLocks noGrp="1"/>
          </p:cNvSpPr>
          <p:nvPr>
            <p:ph type="sldNum" sz="quarter" idx="12"/>
          </p:nvPr>
        </p:nvSpPr>
        <p:spPr/>
        <p:txBody>
          <a:bodyPr anchor="ct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9CD8D479-8942-46E8-A226-A4E01F7A105C}" type="slidenum">
              <a:rPr kumimoji="0" lang="en-US" sz="1000" b="0" i="0" u="none" strike="noStrike" kern="1200" cap="none" spc="0" normalizeH="0" baseline="0" noProof="0" smtClean="0">
                <a:ln>
                  <a:noFill/>
                </a:ln>
                <a:solidFill>
                  <a:srgbClr val="FEFFFF"/>
                </a:solidFill>
                <a:effectLst/>
                <a:uLnTx/>
                <a:uFillTx/>
                <a:latin typeface="Century Gothic" panose="020B0502020202020204"/>
                <a:ea typeface="+mn-ea"/>
                <a:cs typeface="Arial"/>
                <a:sym typeface="Arial"/>
              </a:rPr>
              <a:pPr marL="0" marR="0" lvl="0" indent="0" algn="r" defTabSz="457200" rtl="0" eaLnBrk="1" fontAlgn="auto" latinLnBrk="0" hangingPunct="1">
                <a:lnSpc>
                  <a:spcPct val="90000"/>
                </a:lnSpc>
                <a:spcBef>
                  <a:spcPts val="0"/>
                </a:spcBef>
                <a:spcAft>
                  <a:spcPts val="600"/>
                </a:spcAft>
                <a:buClrTx/>
                <a:buSzTx/>
                <a:buFontTx/>
                <a:buNone/>
                <a:tabLst/>
                <a:defRPr/>
              </a:pPr>
              <a:t>31</a:t>
            </a:fld>
            <a:endParaRPr kumimoji="0" lang="en-US" sz="1000" b="0" i="0" u="none" strike="noStrike" kern="1200" cap="none" spc="0" normalizeH="0" baseline="0" noProof="0">
              <a:ln>
                <a:noFill/>
              </a:ln>
              <a:solidFill>
                <a:srgbClr val="FEFFFF"/>
              </a:solidFill>
              <a:effectLst/>
              <a:uLnTx/>
              <a:uFillTx/>
              <a:latin typeface="Century Gothic" panose="020B0502020202020204"/>
              <a:ea typeface="+mn-ea"/>
              <a:cs typeface="Arial"/>
              <a:sym typeface="Arial"/>
            </a:endParaRPr>
          </a:p>
        </p:txBody>
      </p:sp>
      <p:pic>
        <p:nvPicPr>
          <p:cNvPr id="8" name="Picture 7" descr="Diagram&#10;&#10;Description automatically generated">
            <a:extLst>
              <a:ext uri="{FF2B5EF4-FFF2-40B4-BE49-F238E27FC236}">
                <a16:creationId xmlns:a16="http://schemas.microsoft.com/office/drawing/2014/main" id="{CC6FD492-C4C0-47C8-AB5B-937A767580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8913" y="1621073"/>
            <a:ext cx="3407751" cy="4620682"/>
          </a:xfrm>
          <a:prstGeom prst="rect">
            <a:avLst/>
          </a:prstGeom>
          <a:noFill/>
        </p:spPr>
      </p:pic>
      <mc:AlternateContent xmlns:mc="http://schemas.openxmlformats.org/markup-compatibility/2006" xmlns:p14="http://schemas.microsoft.com/office/powerpoint/2010/main">
        <mc:Choice Requires="p14">
          <p:contentPart p14:bwMode="auto" r:id="rId3">
            <p14:nvContentPartPr>
              <p14:cNvPr id="20" name="Ink 19">
                <a:extLst>
                  <a:ext uri="{FF2B5EF4-FFF2-40B4-BE49-F238E27FC236}">
                    <a16:creationId xmlns:a16="http://schemas.microsoft.com/office/drawing/2014/main" id="{80914192-D7B9-4343-9394-B4DF63FC0542}"/>
                  </a:ext>
                </a:extLst>
              </p14:cNvPr>
              <p14:cNvContentPartPr/>
              <p14:nvPr/>
            </p14:nvContentPartPr>
            <p14:xfrm>
              <a:off x="12957992" y="2622789"/>
              <a:ext cx="360" cy="360"/>
            </p14:xfrm>
          </p:contentPart>
        </mc:Choice>
        <mc:Fallback xmlns="">
          <p:pic>
            <p:nvPicPr>
              <p:cNvPr id="20" name="Ink 19">
                <a:extLst>
                  <a:ext uri="{FF2B5EF4-FFF2-40B4-BE49-F238E27FC236}">
                    <a16:creationId xmlns:a16="http://schemas.microsoft.com/office/drawing/2014/main" id="{80914192-D7B9-4343-9394-B4DF63FC0542}"/>
                  </a:ext>
                </a:extLst>
              </p:cNvPr>
              <p:cNvPicPr/>
              <p:nvPr/>
            </p:nvPicPr>
            <p:blipFill>
              <a:blip r:embed="rId4"/>
              <a:stretch>
                <a:fillRect/>
              </a:stretch>
            </p:blipFill>
            <p:spPr>
              <a:xfrm>
                <a:off x="12939992" y="2604789"/>
                <a:ext cx="36000" cy="36000"/>
              </a:xfrm>
              <a:prstGeom prst="rect">
                <a:avLst/>
              </a:prstGeom>
            </p:spPr>
          </p:pic>
        </mc:Fallback>
      </mc:AlternateContent>
      <p:cxnSp>
        <p:nvCxnSpPr>
          <p:cNvPr id="27" name="Straight Arrow Connector 26">
            <a:extLst>
              <a:ext uri="{FF2B5EF4-FFF2-40B4-BE49-F238E27FC236}">
                <a16:creationId xmlns:a16="http://schemas.microsoft.com/office/drawing/2014/main" id="{5575BABA-1820-42D3-929B-C3D257C4AF47}"/>
              </a:ext>
            </a:extLst>
          </p:cNvPr>
          <p:cNvCxnSpPr/>
          <p:nvPr/>
        </p:nvCxnSpPr>
        <p:spPr>
          <a:xfrm>
            <a:off x="794084" y="1804737"/>
            <a:ext cx="0" cy="40816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713E82C0-7DEA-C633-B903-0766E4BD830D}"/>
              </a:ext>
            </a:extLst>
          </p:cNvPr>
          <p:cNvSpPr txBox="1"/>
          <p:nvPr/>
        </p:nvSpPr>
        <p:spPr>
          <a:xfrm>
            <a:off x="5856831" y="1443841"/>
            <a:ext cx="4661647" cy="147732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At your table:</a:t>
            </a: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Choose a sticky note to work with.</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Label the X-axis with Seasons 1-4 </a:t>
            </a:r>
            <a:endParaRPr kumimoji="0" lang="en-US" sz="1800" b="1"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endParaRPr>
          </a:p>
        </p:txBody>
      </p:sp>
      <p:sp>
        <p:nvSpPr>
          <p:cNvPr id="14" name="Elipse 13">
            <a:extLst>
              <a:ext uri="{FF2B5EF4-FFF2-40B4-BE49-F238E27FC236}">
                <a16:creationId xmlns:a16="http://schemas.microsoft.com/office/drawing/2014/main" id="{9F3977C6-31D1-4AC4-893D-C3EF06EEEA35}"/>
              </a:ext>
            </a:extLst>
          </p:cNvPr>
          <p:cNvSpPr/>
          <p:nvPr/>
        </p:nvSpPr>
        <p:spPr>
          <a:xfrm>
            <a:off x="2449080" y="2841120"/>
            <a:ext cx="2560320" cy="914400"/>
          </a:xfrm>
          <a:prstGeom prst="ellipse">
            <a:avLst/>
          </a:prstGeom>
          <a:solidFill>
            <a:srgbClr val="FFFC00">
              <a:alpha val="5000"/>
            </a:srgbClr>
          </a:solidFill>
          <a:ln w="108000">
            <a:solidFill>
              <a:srgbClr val="FFFC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srgbClr val="FFFC00"/>
              </a:solidFill>
              <a:effectLst/>
              <a:uLnTx/>
              <a:uFillTx/>
              <a:latin typeface="Century Gothic" panose="020B0502020202020204"/>
              <a:ea typeface="+mn-ea"/>
              <a:cs typeface="+mn-cs"/>
              <a:sym typeface="Arial"/>
            </a:endParaRPr>
          </a:p>
        </p:txBody>
      </p:sp>
      <p:sp>
        <p:nvSpPr>
          <p:cNvPr id="10" name="Conector recto 9">
            <a:extLst>
              <a:ext uri="{FF2B5EF4-FFF2-40B4-BE49-F238E27FC236}">
                <a16:creationId xmlns:a16="http://schemas.microsoft.com/office/drawing/2014/main" id="{77848E04-7529-4C4B-A99B-B444C0C31D95}"/>
              </a:ext>
            </a:extLst>
          </p:cNvPr>
          <p:cNvSpPr/>
          <p:nvPr/>
        </p:nvSpPr>
        <p:spPr>
          <a:xfrm>
            <a:off x="9554400" y="5630040"/>
            <a:ext cx="0" cy="0"/>
          </a:xfrm>
          <a:prstGeom prst="line">
            <a:avLst/>
          </a:prstGeom>
          <a:solidFill>
            <a:srgbClr val="E71224">
              <a:alpha val="5000"/>
            </a:srgbClr>
          </a:solidFill>
          <a:ln w="18000">
            <a:solidFill>
              <a:srgbClr val="E71224"/>
            </a:solidFill>
          </a:ln>
        </p:spPr>
        <p:style>
          <a:lnRef idx="1">
            <a:schemeClr val="accent1"/>
          </a:lnRef>
          <a:fillRef idx="0">
            <a:schemeClr val="accent1"/>
          </a:fillRef>
          <a:effectRef idx="0">
            <a:schemeClr val="accent1"/>
          </a:effectRef>
          <a:fontRef idx="minor">
            <a:schemeClr val="tx1"/>
          </a:fontRef>
        </p:style>
        <p:txBody>
          <a:bodyPr wrap="none" rtlCol="0" anchor="ctr" anchorCtr="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1224"/>
              </a:solidFill>
              <a:effectLst/>
              <a:uLnTx/>
              <a:uFillTx/>
              <a:latin typeface="Century Gothic" panose="020B0502020202020204"/>
              <a:ea typeface="+mn-ea"/>
              <a:cs typeface="+mn-cs"/>
              <a:sym typeface="Arial"/>
            </a:endParaRPr>
          </a:p>
        </p:txBody>
      </p:sp>
      <p:sp>
        <p:nvSpPr>
          <p:cNvPr id="11" name="Rectangle 10">
            <a:extLst>
              <a:ext uri="{FF2B5EF4-FFF2-40B4-BE49-F238E27FC236}">
                <a16:creationId xmlns:a16="http://schemas.microsoft.com/office/drawing/2014/main" id="{0A4B6822-7099-2B2C-B59F-B95EC8E8FD93}"/>
              </a:ext>
            </a:extLst>
          </p:cNvPr>
          <p:cNvSpPr/>
          <p:nvPr/>
        </p:nvSpPr>
        <p:spPr>
          <a:xfrm>
            <a:off x="9095730" y="3479159"/>
            <a:ext cx="2815389" cy="250223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sym typeface="Arial"/>
            </a:endParaRPr>
          </a:p>
        </p:txBody>
      </p:sp>
      <p:sp>
        <p:nvSpPr>
          <p:cNvPr id="13" name="TextBox 12">
            <a:extLst>
              <a:ext uri="{FF2B5EF4-FFF2-40B4-BE49-F238E27FC236}">
                <a16:creationId xmlns:a16="http://schemas.microsoft.com/office/drawing/2014/main" id="{01E128CB-9C49-DD74-0990-30F39645E5C7}"/>
              </a:ext>
            </a:extLst>
          </p:cNvPr>
          <p:cNvSpPr txBox="1"/>
          <p:nvPr/>
        </p:nvSpPr>
        <p:spPr>
          <a:xfrm>
            <a:off x="9118128" y="3448125"/>
            <a:ext cx="461665" cy="2128332"/>
          </a:xfrm>
          <a:prstGeom prst="rect">
            <a:avLst/>
          </a:prstGeom>
          <a:noFill/>
        </p:spPr>
        <p:txBody>
          <a:bodyPr vert="vert270"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Total Fish Caught</a:t>
            </a:r>
          </a:p>
        </p:txBody>
      </p:sp>
      <p:cxnSp>
        <p:nvCxnSpPr>
          <p:cNvPr id="16" name="Straight Connector 15">
            <a:extLst>
              <a:ext uri="{FF2B5EF4-FFF2-40B4-BE49-F238E27FC236}">
                <a16:creationId xmlns:a16="http://schemas.microsoft.com/office/drawing/2014/main" id="{AE002F31-A5B6-5FBB-D130-E3AA81B09D22}"/>
              </a:ext>
            </a:extLst>
          </p:cNvPr>
          <p:cNvCxnSpPr/>
          <p:nvPr/>
        </p:nvCxnSpPr>
        <p:spPr>
          <a:xfrm>
            <a:off x="9572448" y="5449864"/>
            <a:ext cx="2044083"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0649014-057C-8F2D-C46B-651498952AF0}"/>
              </a:ext>
            </a:extLst>
          </p:cNvPr>
          <p:cNvSpPr txBox="1"/>
          <p:nvPr/>
        </p:nvSpPr>
        <p:spPr>
          <a:xfrm>
            <a:off x="9542701" y="5403059"/>
            <a:ext cx="2473414" cy="646331"/>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Tx/>
              <a:buAutoNum type="arabicPlain"/>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  2       3       4</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          Season</a:t>
            </a:r>
          </a:p>
        </p:txBody>
      </p:sp>
      <p:cxnSp>
        <p:nvCxnSpPr>
          <p:cNvPr id="7" name="Straight Connector 6">
            <a:extLst>
              <a:ext uri="{FF2B5EF4-FFF2-40B4-BE49-F238E27FC236}">
                <a16:creationId xmlns:a16="http://schemas.microsoft.com/office/drawing/2014/main" id="{4F96D525-4235-67D7-F8E6-C7DFF00D0E14}"/>
              </a:ext>
            </a:extLst>
          </p:cNvPr>
          <p:cNvCxnSpPr/>
          <p:nvPr/>
        </p:nvCxnSpPr>
        <p:spPr>
          <a:xfrm>
            <a:off x="9572448" y="3755520"/>
            <a:ext cx="0" cy="1694344"/>
          </a:xfrm>
          <a:prstGeom prst="line">
            <a:avLst/>
          </a:prstGeom>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C1EDF9EB-4E73-E2BB-6B56-74A318545E81}"/>
              </a:ext>
            </a:extLst>
          </p:cNvPr>
          <p:cNvSpPr/>
          <p:nvPr/>
        </p:nvSpPr>
        <p:spPr>
          <a:xfrm>
            <a:off x="6057034" y="3479158"/>
            <a:ext cx="2815389" cy="250223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sym typeface="Arial"/>
            </a:endParaRPr>
          </a:p>
        </p:txBody>
      </p:sp>
      <p:cxnSp>
        <p:nvCxnSpPr>
          <p:cNvPr id="17" name="Straight Connector 16">
            <a:extLst>
              <a:ext uri="{FF2B5EF4-FFF2-40B4-BE49-F238E27FC236}">
                <a16:creationId xmlns:a16="http://schemas.microsoft.com/office/drawing/2014/main" id="{380F5879-82AF-26FA-25E5-36DF31EA3AED}"/>
              </a:ext>
            </a:extLst>
          </p:cNvPr>
          <p:cNvCxnSpPr/>
          <p:nvPr/>
        </p:nvCxnSpPr>
        <p:spPr>
          <a:xfrm>
            <a:off x="6613513" y="3755520"/>
            <a:ext cx="0" cy="1694344"/>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57DF5541-88C6-3123-1BFD-12EBA9A0EE6D}"/>
              </a:ext>
            </a:extLst>
          </p:cNvPr>
          <p:cNvSpPr txBox="1"/>
          <p:nvPr/>
        </p:nvSpPr>
        <p:spPr>
          <a:xfrm>
            <a:off x="6592749" y="5403058"/>
            <a:ext cx="2473414" cy="646331"/>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Tx/>
              <a:buAutoNum type="arabicPlain"/>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  2       3       4</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          Season</a:t>
            </a:r>
          </a:p>
        </p:txBody>
      </p:sp>
      <p:cxnSp>
        <p:nvCxnSpPr>
          <p:cNvPr id="21" name="Straight Connector 20">
            <a:extLst>
              <a:ext uri="{FF2B5EF4-FFF2-40B4-BE49-F238E27FC236}">
                <a16:creationId xmlns:a16="http://schemas.microsoft.com/office/drawing/2014/main" id="{9C022595-AD09-2E55-0F0C-60EC274AB1A2}"/>
              </a:ext>
            </a:extLst>
          </p:cNvPr>
          <p:cNvCxnSpPr/>
          <p:nvPr/>
        </p:nvCxnSpPr>
        <p:spPr>
          <a:xfrm>
            <a:off x="6613513" y="5449864"/>
            <a:ext cx="2044083" cy="0"/>
          </a:xfrm>
          <a:prstGeom prst="line">
            <a:avLst/>
          </a:prstGeom>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A57D36BB-3F48-CAE6-6405-BFFAE9784DEA}"/>
              </a:ext>
            </a:extLst>
          </p:cNvPr>
          <p:cNvSpPr txBox="1"/>
          <p:nvPr/>
        </p:nvSpPr>
        <p:spPr>
          <a:xfrm>
            <a:off x="6030076" y="3129106"/>
            <a:ext cx="461665" cy="2766370"/>
          </a:xfrm>
          <a:prstGeom prst="rect">
            <a:avLst/>
          </a:prstGeom>
          <a:noFill/>
        </p:spPr>
        <p:txBody>
          <a:bodyPr vert="vert270"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Competitive Pressure</a:t>
            </a:r>
          </a:p>
        </p:txBody>
      </p:sp>
      <p:pic>
        <p:nvPicPr>
          <p:cNvPr id="25" name="Picture 24" descr="A picture containing fish&#10;&#10;Description automatically generated">
            <a:extLst>
              <a:ext uri="{FF2B5EF4-FFF2-40B4-BE49-F238E27FC236}">
                <a16:creationId xmlns:a16="http://schemas.microsoft.com/office/drawing/2014/main" id="{093BD635-0387-D5B5-25CF-545CBE0490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48747" y="1244397"/>
            <a:ext cx="1208398" cy="477559"/>
          </a:xfrm>
          <a:prstGeom prst="rect">
            <a:avLst/>
          </a:prstGeom>
        </p:spPr>
      </p:pic>
    </p:spTree>
    <p:extLst>
      <p:ext uri="{BB962C8B-B14F-4D97-AF65-F5344CB8AC3E}">
        <p14:creationId xmlns:p14="http://schemas.microsoft.com/office/powerpoint/2010/main" val="1140764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17221DE-383B-A54F-5275-60860107A691}"/>
              </a:ext>
            </a:extLst>
          </p:cNvPr>
          <p:cNvSpPr>
            <a:spLocks noGrp="1"/>
          </p:cNvSpPr>
          <p:nvPr>
            <p:ph type="title"/>
          </p:nvPr>
        </p:nvSpPr>
        <p:spPr>
          <a:xfrm>
            <a:off x="1857913" y="457939"/>
            <a:ext cx="8911687" cy="1280890"/>
          </a:xfrm>
        </p:spPr>
        <p:txBody>
          <a:bodyPr>
            <a:normAutofit fontScale="90000"/>
          </a:bodyPr>
          <a:lstStyle/>
          <a:p>
            <a:r>
              <a:rPr lang="en-US" b="1" dirty="0"/>
              <a:t>Fish Game Application: Patterns of Behavior</a:t>
            </a:r>
            <a:br>
              <a:rPr lang="en-US" dirty="0"/>
            </a:br>
            <a:r>
              <a:rPr lang="en-US" dirty="0"/>
              <a:t>How did the variables/elements change?</a:t>
            </a:r>
          </a:p>
        </p:txBody>
      </p:sp>
      <p:sp>
        <p:nvSpPr>
          <p:cNvPr id="10" name="Text Placeholder 9">
            <a:extLst>
              <a:ext uri="{FF2B5EF4-FFF2-40B4-BE49-F238E27FC236}">
                <a16:creationId xmlns:a16="http://schemas.microsoft.com/office/drawing/2014/main" id="{DB180DBF-F400-198E-C5C8-667654738A1C}"/>
              </a:ext>
            </a:extLst>
          </p:cNvPr>
          <p:cNvSpPr>
            <a:spLocks noGrp="1"/>
          </p:cNvSpPr>
          <p:nvPr>
            <p:ph type="body" idx="1"/>
          </p:nvPr>
        </p:nvSpPr>
        <p:spPr>
          <a:xfrm>
            <a:off x="2589212" y="2257606"/>
            <a:ext cx="3992732" cy="576262"/>
          </a:xfrm>
        </p:spPr>
        <p:txBody>
          <a:bodyPr/>
          <a:lstStyle/>
          <a:p>
            <a:endParaRPr lang="en-US" dirty="0"/>
          </a:p>
          <a:p>
            <a:endParaRPr lang="en-US" dirty="0"/>
          </a:p>
          <a:p>
            <a:endParaRPr lang="en-US" dirty="0"/>
          </a:p>
          <a:p>
            <a:endParaRPr lang="en-US" dirty="0"/>
          </a:p>
          <a:p>
            <a:endParaRPr lang="en-US" dirty="0"/>
          </a:p>
          <a:p>
            <a:r>
              <a:rPr lang="en-US" b="1" dirty="0"/>
              <a:t>GRAPHS TELL STORIES!</a:t>
            </a:r>
          </a:p>
          <a:p>
            <a:r>
              <a:rPr lang="en-US" b="1" dirty="0"/>
              <a:t>At Your Table:</a:t>
            </a:r>
          </a:p>
        </p:txBody>
      </p:sp>
      <p:sp>
        <p:nvSpPr>
          <p:cNvPr id="4" name="Slide Number Placeholder 3">
            <a:extLst>
              <a:ext uri="{FF2B5EF4-FFF2-40B4-BE49-F238E27FC236}">
                <a16:creationId xmlns:a16="http://schemas.microsoft.com/office/drawing/2014/main" id="{0A0D064F-C506-220E-3FAE-B149E335241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D8D479-8942-46E8-A226-A4E01F7A105C}" type="slidenum">
              <a:rPr kumimoji="0" lang="en-US" sz="2000" b="0" i="0" u="none" strike="noStrike" kern="1200" cap="none" spc="0" normalizeH="0" baseline="0" noProof="0" smtClean="0">
                <a:ln>
                  <a:noFill/>
                </a:ln>
                <a:solidFill>
                  <a:srgbClr val="FEFFFF"/>
                </a:solidFill>
                <a:effectLst/>
                <a:uLnTx/>
                <a:uFillTx/>
                <a:latin typeface="Century Gothic" panose="020B0502020202020204"/>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2000" b="0" i="0" u="none" strike="noStrike" kern="1200" cap="none" spc="0" normalizeH="0" baseline="0" noProof="0">
              <a:ln>
                <a:noFill/>
              </a:ln>
              <a:solidFill>
                <a:srgbClr val="FEFFFF"/>
              </a:solidFill>
              <a:effectLst/>
              <a:uLnTx/>
              <a:uFillTx/>
              <a:latin typeface="Century Gothic" panose="020B0502020202020204"/>
              <a:ea typeface="+mn-ea"/>
              <a:cs typeface="Arial"/>
              <a:sym typeface="Arial"/>
            </a:endParaRPr>
          </a:p>
        </p:txBody>
      </p:sp>
      <p:sp>
        <p:nvSpPr>
          <p:cNvPr id="12" name="Text Placeholder 11">
            <a:extLst>
              <a:ext uri="{FF2B5EF4-FFF2-40B4-BE49-F238E27FC236}">
                <a16:creationId xmlns:a16="http://schemas.microsoft.com/office/drawing/2014/main" id="{2C140149-483E-91BA-1F98-4F424A60394E}"/>
              </a:ext>
            </a:extLst>
          </p:cNvPr>
          <p:cNvSpPr>
            <a:spLocks noGrp="1"/>
          </p:cNvSpPr>
          <p:nvPr>
            <p:ph type="body" sz="quarter" idx="3"/>
          </p:nvPr>
        </p:nvSpPr>
        <p:spPr/>
        <p:txBody>
          <a:bodyPr/>
          <a:lstStyle/>
          <a:p>
            <a:r>
              <a:rPr lang="en-US" dirty="0"/>
              <a:t>Competitive Pressure</a:t>
            </a:r>
          </a:p>
        </p:txBody>
      </p:sp>
      <p:sp>
        <p:nvSpPr>
          <p:cNvPr id="6" name="Content Placeholder 5">
            <a:extLst>
              <a:ext uri="{FF2B5EF4-FFF2-40B4-BE49-F238E27FC236}">
                <a16:creationId xmlns:a16="http://schemas.microsoft.com/office/drawing/2014/main" id="{6CA93CD8-5764-95FB-62ED-E44D23FED8B5}"/>
              </a:ext>
            </a:extLst>
          </p:cNvPr>
          <p:cNvSpPr>
            <a:spLocks noGrp="1"/>
          </p:cNvSpPr>
          <p:nvPr>
            <p:ph sz="half" idx="2"/>
          </p:nvPr>
        </p:nvSpPr>
        <p:spPr>
          <a:xfrm>
            <a:off x="2589212" y="3146773"/>
            <a:ext cx="4342893" cy="3354060"/>
          </a:xfrm>
        </p:spPr>
        <p:txBody>
          <a:bodyPr>
            <a:noAutofit/>
          </a:bodyPr>
          <a:lstStyle/>
          <a:p>
            <a:r>
              <a:rPr lang="en-US" sz="1600" dirty="0"/>
              <a:t>Draw a line graph to tell the story of your variable over the 4 seasons.</a:t>
            </a:r>
          </a:p>
          <a:p>
            <a:pPr lvl="1"/>
            <a:r>
              <a:rPr lang="en-US" dirty="0"/>
              <a:t>Example: Competitive Pressure</a:t>
            </a:r>
          </a:p>
          <a:p>
            <a:pPr lvl="1"/>
            <a:r>
              <a:rPr lang="en-US" dirty="0"/>
              <a:t>There’s a story behind each peak and valley.</a:t>
            </a:r>
          </a:p>
          <a:p>
            <a:r>
              <a:rPr lang="en-US" sz="1600" dirty="0"/>
              <a:t>Different interpretations of the behavior of the variable are possible.</a:t>
            </a:r>
          </a:p>
          <a:p>
            <a:r>
              <a:rPr lang="en-US" sz="1600" dirty="0"/>
              <a:t>Similarities and differences among graphs are grounds for rich discussion.</a:t>
            </a:r>
          </a:p>
        </p:txBody>
      </p:sp>
      <p:sp>
        <p:nvSpPr>
          <p:cNvPr id="15" name="Rectangle 14">
            <a:extLst>
              <a:ext uri="{FF2B5EF4-FFF2-40B4-BE49-F238E27FC236}">
                <a16:creationId xmlns:a16="http://schemas.microsoft.com/office/drawing/2014/main" id="{89DAD631-C593-5019-1780-485457F6D294}"/>
              </a:ext>
            </a:extLst>
          </p:cNvPr>
          <p:cNvSpPr/>
          <p:nvPr/>
        </p:nvSpPr>
        <p:spPr>
          <a:xfrm>
            <a:off x="7328108" y="2545720"/>
            <a:ext cx="3997982" cy="335406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sym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sym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sym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sym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sym typeface="Arial"/>
              </a:rPr>
              <a:t>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sym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sym typeface="Arial"/>
              </a:rPr>
              <a:t>        </a:t>
            </a:r>
          </a:p>
        </p:txBody>
      </p:sp>
      <p:sp>
        <p:nvSpPr>
          <p:cNvPr id="16" name="TextBox 15">
            <a:extLst>
              <a:ext uri="{FF2B5EF4-FFF2-40B4-BE49-F238E27FC236}">
                <a16:creationId xmlns:a16="http://schemas.microsoft.com/office/drawing/2014/main" id="{E87537E1-0AEB-E4E2-06FE-A5A7FE5A1B66}"/>
              </a:ext>
            </a:extLst>
          </p:cNvPr>
          <p:cNvSpPr txBox="1"/>
          <p:nvPr/>
        </p:nvSpPr>
        <p:spPr>
          <a:xfrm>
            <a:off x="7312664" y="2776383"/>
            <a:ext cx="461665" cy="2766370"/>
          </a:xfrm>
          <a:prstGeom prst="rect">
            <a:avLst/>
          </a:prstGeom>
          <a:noFill/>
        </p:spPr>
        <p:txBody>
          <a:bodyPr vert="vert270"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Competitive Pressure</a:t>
            </a:r>
          </a:p>
        </p:txBody>
      </p:sp>
      <p:cxnSp>
        <p:nvCxnSpPr>
          <p:cNvPr id="17" name="Straight Connector 16">
            <a:extLst>
              <a:ext uri="{FF2B5EF4-FFF2-40B4-BE49-F238E27FC236}">
                <a16:creationId xmlns:a16="http://schemas.microsoft.com/office/drawing/2014/main" id="{3BCD598E-C12A-5453-0D32-326211C3E67E}"/>
              </a:ext>
            </a:extLst>
          </p:cNvPr>
          <p:cNvCxnSpPr>
            <a:cxnSpLocks/>
          </p:cNvCxnSpPr>
          <p:nvPr/>
        </p:nvCxnSpPr>
        <p:spPr>
          <a:xfrm>
            <a:off x="8175613" y="3149600"/>
            <a:ext cx="0" cy="21463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6898639-BE8D-9ACE-4C25-4D189353BCD9}"/>
              </a:ext>
            </a:extLst>
          </p:cNvPr>
          <p:cNvCxnSpPr>
            <a:cxnSpLocks/>
          </p:cNvCxnSpPr>
          <p:nvPr/>
        </p:nvCxnSpPr>
        <p:spPr>
          <a:xfrm>
            <a:off x="8175613" y="5295900"/>
            <a:ext cx="2593987" cy="0"/>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6E56EE3B-4A55-8C91-DD65-1CC3E528738E}"/>
              </a:ext>
            </a:extLst>
          </p:cNvPr>
          <p:cNvSpPr txBox="1"/>
          <p:nvPr/>
        </p:nvSpPr>
        <p:spPr>
          <a:xfrm>
            <a:off x="8269422" y="5317941"/>
            <a:ext cx="2473414" cy="646331"/>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Tx/>
              <a:buAutoNum type="arabicPlain"/>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    2         3         4</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          Season</a:t>
            </a:r>
          </a:p>
        </p:txBody>
      </p:sp>
      <p:pic>
        <p:nvPicPr>
          <p:cNvPr id="24" name="Picture 23" descr="A picture containing fish&#10;&#10;Description automatically generated">
            <a:extLst>
              <a:ext uri="{FF2B5EF4-FFF2-40B4-BE49-F238E27FC236}">
                <a16:creationId xmlns:a16="http://schemas.microsoft.com/office/drawing/2014/main" id="{B251345B-CEF5-832A-DC1D-7CEFEA724F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75707" y="1038824"/>
            <a:ext cx="1208398" cy="477559"/>
          </a:xfrm>
          <a:prstGeom prst="rect">
            <a:avLst/>
          </a:prstGeom>
        </p:spPr>
      </p:pic>
      <p:sp>
        <p:nvSpPr>
          <p:cNvPr id="34" name="Freeform: Shape 33">
            <a:extLst>
              <a:ext uri="{FF2B5EF4-FFF2-40B4-BE49-F238E27FC236}">
                <a16:creationId xmlns:a16="http://schemas.microsoft.com/office/drawing/2014/main" id="{E8F8B296-4CCA-9080-B9F1-BE89A329D6F1}"/>
              </a:ext>
            </a:extLst>
          </p:cNvPr>
          <p:cNvSpPr/>
          <p:nvPr/>
        </p:nvSpPr>
        <p:spPr>
          <a:xfrm>
            <a:off x="8186057" y="2409284"/>
            <a:ext cx="2612572" cy="2805447"/>
          </a:xfrm>
          <a:custGeom>
            <a:avLst/>
            <a:gdLst>
              <a:gd name="connsiteX0" fmla="*/ 0 w 2612572"/>
              <a:gd name="connsiteY0" fmla="*/ 1756316 h 2805447"/>
              <a:gd name="connsiteX1" fmla="*/ 87086 w 2612572"/>
              <a:gd name="connsiteY1" fmla="*/ 1495059 h 2805447"/>
              <a:gd name="connsiteX2" fmla="*/ 261257 w 2612572"/>
              <a:gd name="connsiteY2" fmla="*/ 1480545 h 2805447"/>
              <a:gd name="connsiteX3" fmla="*/ 304800 w 2612572"/>
              <a:gd name="connsiteY3" fmla="*/ 1945002 h 2805447"/>
              <a:gd name="connsiteX4" fmla="*/ 435429 w 2612572"/>
              <a:gd name="connsiteY4" fmla="*/ 1945002 h 2805447"/>
              <a:gd name="connsiteX5" fmla="*/ 493486 w 2612572"/>
              <a:gd name="connsiteY5" fmla="*/ 2496545 h 2805447"/>
              <a:gd name="connsiteX6" fmla="*/ 812800 w 2612572"/>
              <a:gd name="connsiteY6" fmla="*/ 2540087 h 2805447"/>
              <a:gd name="connsiteX7" fmla="*/ 798286 w 2612572"/>
              <a:gd name="connsiteY7" fmla="*/ 1146716 h 2805447"/>
              <a:gd name="connsiteX8" fmla="*/ 1001486 w 2612572"/>
              <a:gd name="connsiteY8" fmla="*/ 1146716 h 2805447"/>
              <a:gd name="connsiteX9" fmla="*/ 1117600 w 2612572"/>
              <a:gd name="connsiteY9" fmla="*/ 2569116 h 2805447"/>
              <a:gd name="connsiteX10" fmla="*/ 1378857 w 2612572"/>
              <a:gd name="connsiteY10" fmla="*/ 2569116 h 2805447"/>
              <a:gd name="connsiteX11" fmla="*/ 1451429 w 2612572"/>
              <a:gd name="connsiteY11" fmla="*/ 261345 h 2805447"/>
              <a:gd name="connsiteX12" fmla="*/ 1712686 w 2612572"/>
              <a:gd name="connsiteY12" fmla="*/ 304887 h 2805447"/>
              <a:gd name="connsiteX13" fmla="*/ 1799772 w 2612572"/>
              <a:gd name="connsiteY13" fmla="*/ 2511059 h 2805447"/>
              <a:gd name="connsiteX14" fmla="*/ 2612572 w 2612572"/>
              <a:gd name="connsiteY14" fmla="*/ 2728773 h 2805447"/>
              <a:gd name="connsiteX15" fmla="*/ 2612572 w 2612572"/>
              <a:gd name="connsiteY15" fmla="*/ 2728773 h 2805447"/>
              <a:gd name="connsiteX16" fmla="*/ 2612572 w 2612572"/>
              <a:gd name="connsiteY16" fmla="*/ 2728773 h 280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12572" h="2805447">
                <a:moveTo>
                  <a:pt x="0" y="1756316"/>
                </a:moveTo>
                <a:cubicBezTo>
                  <a:pt x="21771" y="1648668"/>
                  <a:pt x="43543" y="1541021"/>
                  <a:pt x="87086" y="1495059"/>
                </a:cubicBezTo>
                <a:cubicBezTo>
                  <a:pt x="130629" y="1449097"/>
                  <a:pt x="224971" y="1405554"/>
                  <a:pt x="261257" y="1480545"/>
                </a:cubicBezTo>
                <a:cubicBezTo>
                  <a:pt x="297543" y="1555536"/>
                  <a:pt x="275771" y="1867593"/>
                  <a:pt x="304800" y="1945002"/>
                </a:cubicBezTo>
                <a:cubicBezTo>
                  <a:pt x="333829" y="2022411"/>
                  <a:pt x="403981" y="1853078"/>
                  <a:pt x="435429" y="1945002"/>
                </a:cubicBezTo>
                <a:cubicBezTo>
                  <a:pt x="466877" y="2036926"/>
                  <a:pt x="430591" y="2397364"/>
                  <a:pt x="493486" y="2496545"/>
                </a:cubicBezTo>
                <a:cubicBezTo>
                  <a:pt x="556381" y="2595726"/>
                  <a:pt x="762000" y="2765058"/>
                  <a:pt x="812800" y="2540087"/>
                </a:cubicBezTo>
                <a:cubicBezTo>
                  <a:pt x="863600" y="2315116"/>
                  <a:pt x="766838" y="1378944"/>
                  <a:pt x="798286" y="1146716"/>
                </a:cubicBezTo>
                <a:cubicBezTo>
                  <a:pt x="829734" y="914488"/>
                  <a:pt x="948267" y="909649"/>
                  <a:pt x="1001486" y="1146716"/>
                </a:cubicBezTo>
                <a:cubicBezTo>
                  <a:pt x="1054705" y="1383783"/>
                  <a:pt x="1054705" y="2332050"/>
                  <a:pt x="1117600" y="2569116"/>
                </a:cubicBezTo>
                <a:cubicBezTo>
                  <a:pt x="1180495" y="2806182"/>
                  <a:pt x="1323219" y="2953744"/>
                  <a:pt x="1378857" y="2569116"/>
                </a:cubicBezTo>
                <a:cubicBezTo>
                  <a:pt x="1434495" y="2184488"/>
                  <a:pt x="1395791" y="638716"/>
                  <a:pt x="1451429" y="261345"/>
                </a:cubicBezTo>
                <a:cubicBezTo>
                  <a:pt x="1507067" y="-116026"/>
                  <a:pt x="1654629" y="-70065"/>
                  <a:pt x="1712686" y="304887"/>
                </a:cubicBezTo>
                <a:cubicBezTo>
                  <a:pt x="1770743" y="679839"/>
                  <a:pt x="1649791" y="2107078"/>
                  <a:pt x="1799772" y="2511059"/>
                </a:cubicBezTo>
                <a:cubicBezTo>
                  <a:pt x="1949753" y="2915040"/>
                  <a:pt x="2612572" y="2728773"/>
                  <a:pt x="2612572" y="2728773"/>
                </a:cubicBezTo>
                <a:lnTo>
                  <a:pt x="2612572" y="2728773"/>
                </a:lnTo>
                <a:lnTo>
                  <a:pt x="2612572" y="2728773"/>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sym typeface="Arial"/>
            </a:endParaRPr>
          </a:p>
        </p:txBody>
      </p:sp>
      <p:sp>
        <p:nvSpPr>
          <p:cNvPr id="35" name="TextBox 34">
            <a:extLst>
              <a:ext uri="{FF2B5EF4-FFF2-40B4-BE49-F238E27FC236}">
                <a16:creationId xmlns:a16="http://schemas.microsoft.com/office/drawing/2014/main" id="{F314C9A3-68C2-D7B3-D739-668317A9FC07}"/>
              </a:ext>
            </a:extLst>
          </p:cNvPr>
          <p:cNvSpPr txBox="1"/>
          <p:nvPr/>
        </p:nvSpPr>
        <p:spPr>
          <a:xfrm>
            <a:off x="7724392" y="4222959"/>
            <a:ext cx="461665" cy="1115794"/>
          </a:xfrm>
          <a:prstGeom prst="rect">
            <a:avLst/>
          </a:prstGeom>
          <a:noFill/>
        </p:spPr>
        <p:txBody>
          <a:bodyPr vert="vert270"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Low</a:t>
            </a:r>
          </a:p>
        </p:txBody>
      </p:sp>
      <p:sp>
        <p:nvSpPr>
          <p:cNvPr id="37" name="TextBox 36">
            <a:extLst>
              <a:ext uri="{FF2B5EF4-FFF2-40B4-BE49-F238E27FC236}">
                <a16:creationId xmlns:a16="http://schemas.microsoft.com/office/drawing/2014/main" id="{E6E57EE4-E8FB-1C37-A2D9-B8B81F113C4B}"/>
              </a:ext>
            </a:extLst>
          </p:cNvPr>
          <p:cNvSpPr txBox="1"/>
          <p:nvPr/>
        </p:nvSpPr>
        <p:spPr>
          <a:xfrm>
            <a:off x="7744139" y="2588388"/>
            <a:ext cx="461665" cy="1115794"/>
          </a:xfrm>
          <a:prstGeom prst="rect">
            <a:avLst/>
          </a:prstGeom>
          <a:noFill/>
        </p:spPr>
        <p:txBody>
          <a:bodyPr vert="vert270"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High</a:t>
            </a:r>
          </a:p>
        </p:txBody>
      </p:sp>
    </p:spTree>
    <p:extLst>
      <p:ext uri="{BB962C8B-B14F-4D97-AF65-F5344CB8AC3E}">
        <p14:creationId xmlns:p14="http://schemas.microsoft.com/office/powerpoint/2010/main" val="3888251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17437-3193-44A2-BE39-E3DEBBB1E087}"/>
              </a:ext>
            </a:extLst>
          </p:cNvPr>
          <p:cNvSpPr>
            <a:spLocks noGrp="1"/>
          </p:cNvSpPr>
          <p:nvPr>
            <p:ph type="title"/>
          </p:nvPr>
        </p:nvSpPr>
        <p:spPr>
          <a:xfrm>
            <a:off x="2153654" y="340183"/>
            <a:ext cx="8911687" cy="1280890"/>
          </a:xfrm>
        </p:spPr>
        <p:txBody>
          <a:bodyPr anchor="b">
            <a:noAutofit/>
          </a:bodyPr>
          <a:lstStyle/>
          <a:p>
            <a:r>
              <a:rPr lang="en-US" sz="2800" b="1" dirty="0"/>
              <a:t>Fish Game Application: Structure</a:t>
            </a:r>
            <a:br>
              <a:rPr lang="en-US" sz="2800" b="1" dirty="0"/>
            </a:br>
            <a:r>
              <a:rPr lang="en-US" sz="2800" dirty="0"/>
              <a:t>How are the variables/elements (parts of the system) interconnected?</a:t>
            </a:r>
          </a:p>
        </p:txBody>
      </p:sp>
      <p:sp>
        <p:nvSpPr>
          <p:cNvPr id="3" name="Slide Number Placeholder 2">
            <a:extLst>
              <a:ext uri="{FF2B5EF4-FFF2-40B4-BE49-F238E27FC236}">
                <a16:creationId xmlns:a16="http://schemas.microsoft.com/office/drawing/2014/main" id="{EC96E0B3-AB5A-428E-982D-A8755D53DEA2}"/>
              </a:ext>
            </a:extLst>
          </p:cNvPr>
          <p:cNvSpPr>
            <a:spLocks noGrp="1"/>
          </p:cNvSpPr>
          <p:nvPr>
            <p:ph type="sldNum" sz="quarter" idx="12"/>
          </p:nvPr>
        </p:nvSpPr>
        <p:spPr/>
        <p:txBody>
          <a:bodyPr anchor="ct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9CD8D479-8942-46E8-A226-A4E01F7A105C}" type="slidenum">
              <a:rPr kumimoji="0" lang="en-US" sz="1000" b="0" i="0" u="none" strike="noStrike" kern="1200" cap="none" spc="0" normalizeH="0" baseline="0" noProof="0" smtClean="0">
                <a:ln>
                  <a:noFill/>
                </a:ln>
                <a:solidFill>
                  <a:srgbClr val="FEFFFF"/>
                </a:solidFill>
                <a:effectLst/>
                <a:uLnTx/>
                <a:uFillTx/>
                <a:latin typeface="Century Gothic" panose="020B0502020202020204"/>
                <a:ea typeface="+mn-ea"/>
                <a:cs typeface="Arial"/>
                <a:sym typeface="Arial"/>
              </a:rPr>
              <a:pPr marL="0" marR="0" lvl="0" indent="0" algn="r" defTabSz="457200" rtl="0" eaLnBrk="1" fontAlgn="auto" latinLnBrk="0" hangingPunct="1">
                <a:lnSpc>
                  <a:spcPct val="90000"/>
                </a:lnSpc>
                <a:spcBef>
                  <a:spcPts val="0"/>
                </a:spcBef>
                <a:spcAft>
                  <a:spcPts val="600"/>
                </a:spcAft>
                <a:buClrTx/>
                <a:buSzTx/>
                <a:buFontTx/>
                <a:buNone/>
                <a:tabLst/>
                <a:defRPr/>
              </a:pPr>
              <a:t>33</a:t>
            </a:fld>
            <a:endParaRPr kumimoji="0" lang="en-US" sz="1000" b="0" i="0" u="none" strike="noStrike" kern="1200" cap="none" spc="0" normalizeH="0" baseline="0" noProof="0">
              <a:ln>
                <a:noFill/>
              </a:ln>
              <a:solidFill>
                <a:srgbClr val="FEFFFF"/>
              </a:solidFill>
              <a:effectLst/>
              <a:uLnTx/>
              <a:uFillTx/>
              <a:latin typeface="Century Gothic" panose="020B0502020202020204"/>
              <a:ea typeface="+mn-ea"/>
              <a:cs typeface="Arial"/>
              <a:sym typeface="Arial"/>
            </a:endParaRPr>
          </a:p>
        </p:txBody>
      </p:sp>
      <p:pic>
        <p:nvPicPr>
          <p:cNvPr id="8" name="Picture 7" descr="Diagram&#10;&#10;Description automatically generated">
            <a:extLst>
              <a:ext uri="{FF2B5EF4-FFF2-40B4-BE49-F238E27FC236}">
                <a16:creationId xmlns:a16="http://schemas.microsoft.com/office/drawing/2014/main" id="{CC6FD492-C4C0-47C8-AB5B-937A767580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8913" y="1621073"/>
            <a:ext cx="3407751" cy="4620682"/>
          </a:xfrm>
          <a:prstGeom prst="rect">
            <a:avLst/>
          </a:prstGeom>
          <a:noFill/>
        </p:spPr>
      </p:pic>
      <mc:AlternateContent xmlns:mc="http://schemas.openxmlformats.org/markup-compatibility/2006" xmlns:p14="http://schemas.microsoft.com/office/powerpoint/2010/main">
        <mc:Choice Requires="p14">
          <p:contentPart p14:bwMode="auto" r:id="rId3">
            <p14:nvContentPartPr>
              <p14:cNvPr id="20" name="Ink 19">
                <a:extLst>
                  <a:ext uri="{FF2B5EF4-FFF2-40B4-BE49-F238E27FC236}">
                    <a16:creationId xmlns:a16="http://schemas.microsoft.com/office/drawing/2014/main" id="{80914192-D7B9-4343-9394-B4DF63FC0542}"/>
                  </a:ext>
                </a:extLst>
              </p14:cNvPr>
              <p14:cNvContentPartPr/>
              <p14:nvPr/>
            </p14:nvContentPartPr>
            <p14:xfrm>
              <a:off x="12957992" y="2622789"/>
              <a:ext cx="360" cy="360"/>
            </p14:xfrm>
          </p:contentPart>
        </mc:Choice>
        <mc:Fallback xmlns="">
          <p:pic>
            <p:nvPicPr>
              <p:cNvPr id="20" name="Ink 19">
                <a:extLst>
                  <a:ext uri="{FF2B5EF4-FFF2-40B4-BE49-F238E27FC236}">
                    <a16:creationId xmlns:a16="http://schemas.microsoft.com/office/drawing/2014/main" id="{80914192-D7B9-4343-9394-B4DF63FC0542}"/>
                  </a:ext>
                </a:extLst>
              </p:cNvPr>
              <p:cNvPicPr/>
              <p:nvPr/>
            </p:nvPicPr>
            <p:blipFill>
              <a:blip r:embed="rId4"/>
              <a:stretch>
                <a:fillRect/>
              </a:stretch>
            </p:blipFill>
            <p:spPr>
              <a:xfrm>
                <a:off x="12939992" y="2604789"/>
                <a:ext cx="36000" cy="36000"/>
              </a:xfrm>
              <a:prstGeom prst="rect">
                <a:avLst/>
              </a:prstGeom>
            </p:spPr>
          </p:pic>
        </mc:Fallback>
      </mc:AlternateContent>
      <p:cxnSp>
        <p:nvCxnSpPr>
          <p:cNvPr id="27" name="Straight Arrow Connector 26">
            <a:extLst>
              <a:ext uri="{FF2B5EF4-FFF2-40B4-BE49-F238E27FC236}">
                <a16:creationId xmlns:a16="http://schemas.microsoft.com/office/drawing/2014/main" id="{5575BABA-1820-42D3-929B-C3D257C4AF47}"/>
              </a:ext>
            </a:extLst>
          </p:cNvPr>
          <p:cNvCxnSpPr/>
          <p:nvPr/>
        </p:nvCxnSpPr>
        <p:spPr>
          <a:xfrm>
            <a:off x="794084" y="1804737"/>
            <a:ext cx="0" cy="40816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9A69A51C-C030-15F4-E363-C021F6E0BCD3}"/>
                  </a:ext>
                </a:extLst>
              </p14:cNvPr>
              <p14:cNvContentPartPr/>
              <p14:nvPr/>
            </p14:nvContentPartPr>
            <p14:xfrm>
              <a:off x="9554610" y="5630327"/>
              <a:ext cx="360" cy="360"/>
            </p14:xfrm>
          </p:contentPart>
        </mc:Choice>
        <mc:Fallback xmlns="">
          <p:pic>
            <p:nvPicPr>
              <p:cNvPr id="7" name="Ink 6">
                <a:extLst>
                  <a:ext uri="{FF2B5EF4-FFF2-40B4-BE49-F238E27FC236}">
                    <a16:creationId xmlns:a16="http://schemas.microsoft.com/office/drawing/2014/main" id="{9A69A51C-C030-15F4-E363-C021F6E0BCD3}"/>
                  </a:ext>
                </a:extLst>
              </p:cNvPr>
              <p:cNvPicPr/>
              <p:nvPr/>
            </p:nvPicPr>
            <p:blipFill>
              <a:blip r:embed="rId6"/>
              <a:stretch>
                <a:fillRect/>
              </a:stretch>
            </p:blipFill>
            <p:spPr>
              <a:xfrm>
                <a:off x="9545610" y="5621327"/>
                <a:ext cx="18000" cy="18000"/>
              </a:xfrm>
              <a:prstGeom prst="rect">
                <a:avLst/>
              </a:prstGeom>
            </p:spPr>
          </p:pic>
        </mc:Fallback>
      </mc:AlternateContent>
      <p:sp>
        <p:nvSpPr>
          <p:cNvPr id="14" name="Elipse 13">
            <a:extLst>
              <a:ext uri="{FF2B5EF4-FFF2-40B4-BE49-F238E27FC236}">
                <a16:creationId xmlns:a16="http://schemas.microsoft.com/office/drawing/2014/main" id="{A16C0ADF-1E5A-42AF-8DD4-0164F6DD9328}"/>
              </a:ext>
            </a:extLst>
          </p:cNvPr>
          <p:cNvSpPr/>
          <p:nvPr/>
        </p:nvSpPr>
        <p:spPr>
          <a:xfrm>
            <a:off x="2004840" y="3749040"/>
            <a:ext cx="3291840" cy="914400"/>
          </a:xfrm>
          <a:prstGeom prst="ellipse">
            <a:avLst/>
          </a:prstGeom>
          <a:solidFill>
            <a:srgbClr val="FFFC00">
              <a:alpha val="5000"/>
            </a:srgbClr>
          </a:solidFill>
          <a:ln w="108000">
            <a:solidFill>
              <a:srgbClr val="FFFC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00"/>
              </a:solidFill>
              <a:effectLst/>
              <a:uLnTx/>
              <a:uFillTx/>
              <a:latin typeface="Century Gothic" panose="020B0502020202020204"/>
              <a:ea typeface="+mn-ea"/>
              <a:cs typeface="+mn-cs"/>
              <a:sym typeface="Arial"/>
            </a:endParaRPr>
          </a:p>
        </p:txBody>
      </p:sp>
      <p:sp>
        <p:nvSpPr>
          <p:cNvPr id="6" name="Content Placeholder 5">
            <a:extLst>
              <a:ext uri="{FF2B5EF4-FFF2-40B4-BE49-F238E27FC236}">
                <a16:creationId xmlns:a16="http://schemas.microsoft.com/office/drawing/2014/main" id="{1CF4D62F-CA86-AE76-EF74-3C118A0EEC24}"/>
              </a:ext>
            </a:extLst>
          </p:cNvPr>
          <p:cNvSpPr>
            <a:spLocks noGrp="1"/>
          </p:cNvSpPr>
          <p:nvPr>
            <p:ph sz="half" idx="2"/>
          </p:nvPr>
        </p:nvSpPr>
        <p:spPr>
          <a:xfrm>
            <a:off x="6609497" y="2042603"/>
            <a:ext cx="4313864" cy="3777622"/>
          </a:xfrm>
        </p:spPr>
        <p:txBody>
          <a:bodyPr/>
          <a:lstStyle/>
          <a:p>
            <a:pPr marL="285750" indent="-285750">
              <a:buFont typeface="Arial" panose="020B0604020202020204" pitchFamily="34" charset="0"/>
              <a:buChar char="•"/>
            </a:pPr>
            <a:r>
              <a:rPr lang="en-US" dirty="0"/>
              <a:t>Total fish caught</a:t>
            </a:r>
          </a:p>
          <a:p>
            <a:pPr marL="285750" indent="-285750">
              <a:buFont typeface="Arial" panose="020B0604020202020204" pitchFamily="34" charset="0"/>
              <a:buChar char="•"/>
            </a:pPr>
            <a:r>
              <a:rPr lang="en-US" dirty="0"/>
              <a:t>Fish stock </a:t>
            </a:r>
          </a:p>
          <a:p>
            <a:pPr marL="285750" indent="-285750">
              <a:buFont typeface="Arial" panose="020B0604020202020204" pitchFamily="34" charset="0"/>
              <a:buChar char="•"/>
            </a:pPr>
            <a:r>
              <a:rPr lang="en-US" dirty="0"/>
              <a:t>Number of “fishers” </a:t>
            </a:r>
          </a:p>
          <a:p>
            <a:pPr marL="285750" indent="-285750">
              <a:buFont typeface="Arial" panose="020B0604020202020204" pitchFamily="34" charset="0"/>
              <a:buChar char="•"/>
            </a:pPr>
            <a:r>
              <a:rPr lang="en-US" dirty="0"/>
              <a:t>Fishing technology</a:t>
            </a:r>
          </a:p>
          <a:p>
            <a:pPr marL="285750" indent="-285750">
              <a:buFont typeface="Arial" panose="020B0604020202020204" pitchFamily="34" charset="0"/>
              <a:buChar char="•"/>
            </a:pPr>
            <a:r>
              <a:rPr lang="en-US" dirty="0"/>
              <a:t>Speed of catching fish</a:t>
            </a:r>
          </a:p>
          <a:p>
            <a:pPr marL="285750" indent="-285750">
              <a:buFont typeface="Arial" panose="020B0604020202020204" pitchFamily="34" charset="0"/>
              <a:buChar char="•"/>
            </a:pPr>
            <a:r>
              <a:rPr lang="en-US" dirty="0"/>
              <a:t>Efficiency of catching fish  </a:t>
            </a:r>
          </a:p>
          <a:p>
            <a:pPr marL="285750" indent="-285750">
              <a:buFont typeface="Arial" panose="020B0604020202020204" pitchFamily="34" charset="0"/>
              <a:buChar char="•"/>
            </a:pPr>
            <a:r>
              <a:rPr lang="en-US" dirty="0"/>
              <a:t>Competitive pressure </a:t>
            </a:r>
          </a:p>
          <a:p>
            <a:pPr marL="285750" indent="-285750">
              <a:buFont typeface="Arial" panose="020B0604020202020204" pitchFamily="34" charset="0"/>
              <a:buChar char="•"/>
            </a:pPr>
            <a:r>
              <a:rPr lang="en-US" dirty="0"/>
              <a:t>Effective communication </a:t>
            </a:r>
          </a:p>
          <a:p>
            <a:pPr marL="0" indent="0">
              <a:buNone/>
            </a:pPr>
            <a:r>
              <a:rPr lang="en-US" dirty="0"/>
              <a:t>     between “fishers”</a:t>
            </a:r>
          </a:p>
          <a:p>
            <a:endParaRPr lang="en-US" dirty="0"/>
          </a:p>
        </p:txBody>
      </p:sp>
      <p:pic>
        <p:nvPicPr>
          <p:cNvPr id="11" name="Picture 10" descr="A picture containing fish&#10;&#10;Description automatically generated">
            <a:extLst>
              <a:ext uri="{FF2B5EF4-FFF2-40B4-BE49-F238E27FC236}">
                <a16:creationId xmlns:a16="http://schemas.microsoft.com/office/drawing/2014/main" id="{C3FE4C49-58B2-750A-AEC1-F19EFBE486B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61142" y="503069"/>
            <a:ext cx="1208398" cy="477559"/>
          </a:xfrm>
          <a:prstGeom prst="rect">
            <a:avLst/>
          </a:prstGeom>
        </p:spPr>
      </p:pic>
    </p:spTree>
    <p:extLst>
      <p:ext uri="{BB962C8B-B14F-4D97-AF65-F5344CB8AC3E}">
        <p14:creationId xmlns:p14="http://schemas.microsoft.com/office/powerpoint/2010/main" val="3930987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B0D4E085-23B7-4316-D455-C0B33802CA22}"/>
              </a:ext>
            </a:extLst>
          </p:cNvPr>
          <p:cNvSpPr/>
          <p:nvPr/>
        </p:nvSpPr>
        <p:spPr>
          <a:xfrm>
            <a:off x="7308769" y="428163"/>
            <a:ext cx="1435321" cy="128088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sym typeface="Arial"/>
            </a:endParaRPr>
          </a:p>
        </p:txBody>
      </p:sp>
      <p:sp>
        <p:nvSpPr>
          <p:cNvPr id="23" name="Rectangle 22">
            <a:extLst>
              <a:ext uri="{FF2B5EF4-FFF2-40B4-BE49-F238E27FC236}">
                <a16:creationId xmlns:a16="http://schemas.microsoft.com/office/drawing/2014/main" id="{7D63228D-97A2-D14B-E2A0-B69894BBF558}"/>
              </a:ext>
            </a:extLst>
          </p:cNvPr>
          <p:cNvSpPr/>
          <p:nvPr/>
        </p:nvSpPr>
        <p:spPr>
          <a:xfrm>
            <a:off x="8868515" y="2086013"/>
            <a:ext cx="1435321" cy="128088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sym typeface="Arial"/>
            </a:endParaRPr>
          </a:p>
        </p:txBody>
      </p:sp>
      <p:sp>
        <p:nvSpPr>
          <p:cNvPr id="24" name="Rectangle 23">
            <a:extLst>
              <a:ext uri="{FF2B5EF4-FFF2-40B4-BE49-F238E27FC236}">
                <a16:creationId xmlns:a16="http://schemas.microsoft.com/office/drawing/2014/main" id="{53574887-48AA-CDE4-B182-F69E1B76E6CD}"/>
              </a:ext>
            </a:extLst>
          </p:cNvPr>
          <p:cNvSpPr/>
          <p:nvPr/>
        </p:nvSpPr>
        <p:spPr>
          <a:xfrm>
            <a:off x="8960740" y="3884731"/>
            <a:ext cx="1435321" cy="128088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sym typeface="Arial"/>
            </a:endParaRPr>
          </a:p>
        </p:txBody>
      </p:sp>
      <p:sp>
        <p:nvSpPr>
          <p:cNvPr id="25" name="Rectangle 24">
            <a:extLst>
              <a:ext uri="{FF2B5EF4-FFF2-40B4-BE49-F238E27FC236}">
                <a16:creationId xmlns:a16="http://schemas.microsoft.com/office/drawing/2014/main" id="{78EA9C61-D62F-2F53-B20A-9472BF3BDB70}"/>
              </a:ext>
            </a:extLst>
          </p:cNvPr>
          <p:cNvSpPr/>
          <p:nvPr/>
        </p:nvSpPr>
        <p:spPr>
          <a:xfrm>
            <a:off x="7308769" y="5572423"/>
            <a:ext cx="1435321" cy="128088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sym typeface="Arial"/>
            </a:endParaRPr>
          </a:p>
        </p:txBody>
      </p:sp>
      <p:sp>
        <p:nvSpPr>
          <p:cNvPr id="26" name="Rectangle 25">
            <a:extLst>
              <a:ext uri="{FF2B5EF4-FFF2-40B4-BE49-F238E27FC236}">
                <a16:creationId xmlns:a16="http://schemas.microsoft.com/office/drawing/2014/main" id="{98A9DA30-B1F1-E61D-67C3-3DA7718A2934}"/>
              </a:ext>
            </a:extLst>
          </p:cNvPr>
          <p:cNvSpPr/>
          <p:nvPr/>
        </p:nvSpPr>
        <p:spPr>
          <a:xfrm>
            <a:off x="3891309" y="5498261"/>
            <a:ext cx="1435321" cy="128088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sym typeface="Arial"/>
            </a:endParaRPr>
          </a:p>
        </p:txBody>
      </p:sp>
      <p:sp>
        <p:nvSpPr>
          <p:cNvPr id="21" name="Rectangle 20">
            <a:extLst>
              <a:ext uri="{FF2B5EF4-FFF2-40B4-BE49-F238E27FC236}">
                <a16:creationId xmlns:a16="http://schemas.microsoft.com/office/drawing/2014/main" id="{70C7F506-84AE-84F4-5B10-8710FF9D08E1}"/>
              </a:ext>
            </a:extLst>
          </p:cNvPr>
          <p:cNvSpPr/>
          <p:nvPr/>
        </p:nvSpPr>
        <p:spPr>
          <a:xfrm>
            <a:off x="2003416" y="4195989"/>
            <a:ext cx="1435321" cy="128088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sym typeface="Arial"/>
            </a:endParaRPr>
          </a:p>
        </p:txBody>
      </p:sp>
      <p:sp>
        <p:nvSpPr>
          <p:cNvPr id="17" name="Rectangle 16">
            <a:extLst>
              <a:ext uri="{FF2B5EF4-FFF2-40B4-BE49-F238E27FC236}">
                <a16:creationId xmlns:a16="http://schemas.microsoft.com/office/drawing/2014/main" id="{5948C941-CD8C-8AE9-5665-DAD4D7013E8F}"/>
              </a:ext>
            </a:extLst>
          </p:cNvPr>
          <p:cNvSpPr/>
          <p:nvPr/>
        </p:nvSpPr>
        <p:spPr>
          <a:xfrm>
            <a:off x="2017644" y="2217036"/>
            <a:ext cx="1435321" cy="128088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sym typeface="Arial"/>
            </a:endParaRPr>
          </a:p>
        </p:txBody>
      </p:sp>
      <p:sp>
        <p:nvSpPr>
          <p:cNvPr id="16" name="Rectangle 15">
            <a:extLst>
              <a:ext uri="{FF2B5EF4-FFF2-40B4-BE49-F238E27FC236}">
                <a16:creationId xmlns:a16="http://schemas.microsoft.com/office/drawing/2014/main" id="{005CBD02-5BA1-F2B0-0A4D-E2E74DF13F9B}"/>
              </a:ext>
            </a:extLst>
          </p:cNvPr>
          <p:cNvSpPr/>
          <p:nvPr/>
        </p:nvSpPr>
        <p:spPr>
          <a:xfrm>
            <a:off x="3313022" y="523325"/>
            <a:ext cx="1435321" cy="128088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sym typeface="Arial"/>
            </a:endParaRPr>
          </a:p>
        </p:txBody>
      </p:sp>
      <p:sp>
        <p:nvSpPr>
          <p:cNvPr id="7" name="Slide Number Placeholder 6">
            <a:extLst>
              <a:ext uri="{FF2B5EF4-FFF2-40B4-BE49-F238E27FC236}">
                <a16:creationId xmlns:a16="http://schemas.microsoft.com/office/drawing/2014/main" id="{DE835BB7-B2A5-F4A0-2D14-9C6C5C942E9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D8D479-8942-46E8-A226-A4E01F7A105C}" type="slidenum">
              <a:rPr kumimoji="0" lang="en-US" sz="2000" b="0" i="0" u="none" strike="noStrike" kern="1200" cap="none" spc="0" normalizeH="0" baseline="0" noProof="0" smtClean="0">
                <a:ln>
                  <a:noFill/>
                </a:ln>
                <a:solidFill>
                  <a:srgbClr val="FEFFFF"/>
                </a:solidFill>
                <a:effectLst/>
                <a:uLnTx/>
                <a:uFillTx/>
                <a:latin typeface="Century Gothic" panose="020B0502020202020204"/>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2000" b="0" i="0" u="none" strike="noStrike" kern="1200" cap="none" spc="0" normalizeH="0" baseline="0" noProof="0">
              <a:ln>
                <a:noFill/>
              </a:ln>
              <a:solidFill>
                <a:srgbClr val="FEFFFF"/>
              </a:solidFill>
              <a:effectLst/>
              <a:uLnTx/>
              <a:uFillTx/>
              <a:latin typeface="Century Gothic" panose="020B0502020202020204"/>
              <a:ea typeface="+mn-ea"/>
              <a:cs typeface="Arial"/>
              <a:sym typeface="Arial"/>
            </a:endParaRPr>
          </a:p>
        </p:txBody>
      </p:sp>
      <p:sp>
        <p:nvSpPr>
          <p:cNvPr id="9" name="Oval 8">
            <a:extLst>
              <a:ext uri="{FF2B5EF4-FFF2-40B4-BE49-F238E27FC236}">
                <a16:creationId xmlns:a16="http://schemas.microsoft.com/office/drawing/2014/main" id="{EE9BDA1C-98BE-526A-C463-F82298765222}"/>
              </a:ext>
            </a:extLst>
          </p:cNvPr>
          <p:cNvSpPr/>
          <p:nvPr/>
        </p:nvSpPr>
        <p:spPr>
          <a:xfrm>
            <a:off x="3564452" y="1658133"/>
            <a:ext cx="5254906" cy="435951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sym typeface="Arial"/>
            </a:endParaRPr>
          </a:p>
        </p:txBody>
      </p:sp>
      <p:sp>
        <p:nvSpPr>
          <p:cNvPr id="10" name="TextBox 9">
            <a:extLst>
              <a:ext uri="{FF2B5EF4-FFF2-40B4-BE49-F238E27FC236}">
                <a16:creationId xmlns:a16="http://schemas.microsoft.com/office/drawing/2014/main" id="{91D1FD47-17B3-C12B-82DA-C145C5F58FB9}"/>
              </a:ext>
            </a:extLst>
          </p:cNvPr>
          <p:cNvSpPr txBox="1"/>
          <p:nvPr/>
        </p:nvSpPr>
        <p:spPr>
          <a:xfrm>
            <a:off x="3389730" y="936147"/>
            <a:ext cx="168728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Fish Stock</a:t>
            </a:r>
          </a:p>
        </p:txBody>
      </p:sp>
      <p:sp>
        <p:nvSpPr>
          <p:cNvPr id="11" name="TextBox 10">
            <a:extLst>
              <a:ext uri="{FF2B5EF4-FFF2-40B4-BE49-F238E27FC236}">
                <a16:creationId xmlns:a16="http://schemas.microsoft.com/office/drawing/2014/main" id="{0E3B96C6-C49A-1268-54C2-47277A588FB0}"/>
              </a:ext>
            </a:extLst>
          </p:cNvPr>
          <p:cNvSpPr txBox="1"/>
          <p:nvPr/>
        </p:nvSpPr>
        <p:spPr>
          <a:xfrm>
            <a:off x="2015523" y="2389191"/>
            <a:ext cx="168728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Fishing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Technology</a:t>
            </a:r>
          </a:p>
        </p:txBody>
      </p:sp>
      <p:sp>
        <p:nvSpPr>
          <p:cNvPr id="12" name="TextBox 11">
            <a:extLst>
              <a:ext uri="{FF2B5EF4-FFF2-40B4-BE49-F238E27FC236}">
                <a16:creationId xmlns:a16="http://schemas.microsoft.com/office/drawing/2014/main" id="{559AE33D-EDF1-4EFD-954F-179A1FCFEFED}"/>
              </a:ext>
            </a:extLst>
          </p:cNvPr>
          <p:cNvSpPr txBox="1"/>
          <p:nvPr/>
        </p:nvSpPr>
        <p:spPr>
          <a:xfrm>
            <a:off x="2015522" y="4351074"/>
            <a:ext cx="1687285"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Total fish caught per season</a:t>
            </a:r>
          </a:p>
        </p:txBody>
      </p:sp>
      <p:sp>
        <p:nvSpPr>
          <p:cNvPr id="13" name="TextBox 12">
            <a:extLst>
              <a:ext uri="{FF2B5EF4-FFF2-40B4-BE49-F238E27FC236}">
                <a16:creationId xmlns:a16="http://schemas.microsoft.com/office/drawing/2014/main" id="{763F2118-9D20-FDB4-77F0-6B85FA48A06F}"/>
              </a:ext>
            </a:extLst>
          </p:cNvPr>
          <p:cNvSpPr txBox="1"/>
          <p:nvPr/>
        </p:nvSpPr>
        <p:spPr>
          <a:xfrm>
            <a:off x="7308769" y="771088"/>
            <a:ext cx="168728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Number of “fishers”</a:t>
            </a:r>
          </a:p>
        </p:txBody>
      </p:sp>
      <p:sp>
        <p:nvSpPr>
          <p:cNvPr id="14" name="TextBox 13">
            <a:extLst>
              <a:ext uri="{FF2B5EF4-FFF2-40B4-BE49-F238E27FC236}">
                <a16:creationId xmlns:a16="http://schemas.microsoft.com/office/drawing/2014/main" id="{C3420DDE-C849-C943-9C60-78D43016A673}"/>
              </a:ext>
            </a:extLst>
          </p:cNvPr>
          <p:cNvSpPr txBox="1"/>
          <p:nvPr/>
        </p:nvSpPr>
        <p:spPr>
          <a:xfrm>
            <a:off x="3875612" y="5889701"/>
            <a:ext cx="168728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Competitive pressure</a:t>
            </a:r>
          </a:p>
        </p:txBody>
      </p:sp>
      <p:sp>
        <p:nvSpPr>
          <p:cNvPr id="15" name="TextBox 14">
            <a:extLst>
              <a:ext uri="{FF2B5EF4-FFF2-40B4-BE49-F238E27FC236}">
                <a16:creationId xmlns:a16="http://schemas.microsoft.com/office/drawing/2014/main" id="{851A4CAD-512A-395F-5C77-12CD024C1574}"/>
              </a:ext>
            </a:extLst>
          </p:cNvPr>
          <p:cNvSpPr txBox="1"/>
          <p:nvPr/>
        </p:nvSpPr>
        <p:spPr>
          <a:xfrm>
            <a:off x="7308769" y="5777988"/>
            <a:ext cx="2090057"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Communication between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fishers</a:t>
            </a:r>
          </a:p>
        </p:txBody>
      </p:sp>
      <p:sp>
        <p:nvSpPr>
          <p:cNvPr id="18" name="TextBox 17">
            <a:extLst>
              <a:ext uri="{FF2B5EF4-FFF2-40B4-BE49-F238E27FC236}">
                <a16:creationId xmlns:a16="http://schemas.microsoft.com/office/drawing/2014/main" id="{E46A6E82-0D80-C78C-4432-06CDF5E27808}"/>
              </a:ext>
            </a:extLst>
          </p:cNvPr>
          <p:cNvSpPr txBox="1"/>
          <p:nvPr/>
        </p:nvSpPr>
        <p:spPr>
          <a:xfrm>
            <a:off x="8930845" y="4190102"/>
            <a:ext cx="168728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Efficiency of fishing</a:t>
            </a:r>
          </a:p>
        </p:txBody>
      </p:sp>
      <p:sp>
        <p:nvSpPr>
          <p:cNvPr id="19" name="TextBox 18">
            <a:extLst>
              <a:ext uri="{FF2B5EF4-FFF2-40B4-BE49-F238E27FC236}">
                <a16:creationId xmlns:a16="http://schemas.microsoft.com/office/drawing/2014/main" id="{248BB707-C817-B73B-D5F3-69205DE26454}"/>
              </a:ext>
            </a:extLst>
          </p:cNvPr>
          <p:cNvSpPr txBox="1"/>
          <p:nvPr/>
        </p:nvSpPr>
        <p:spPr>
          <a:xfrm>
            <a:off x="8968093" y="2357414"/>
            <a:ext cx="168728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Speed of fishing</a:t>
            </a:r>
          </a:p>
        </p:txBody>
      </p:sp>
      <p:sp>
        <p:nvSpPr>
          <p:cNvPr id="20" name="TextBox 19">
            <a:extLst>
              <a:ext uri="{FF2B5EF4-FFF2-40B4-BE49-F238E27FC236}">
                <a16:creationId xmlns:a16="http://schemas.microsoft.com/office/drawing/2014/main" id="{9FAA5E1B-46EE-BE50-FCF9-61DC37EB4226}"/>
              </a:ext>
            </a:extLst>
          </p:cNvPr>
          <p:cNvSpPr txBox="1"/>
          <p:nvPr/>
        </p:nvSpPr>
        <p:spPr>
          <a:xfrm>
            <a:off x="4441903" y="2117557"/>
            <a:ext cx="3710508" cy="31393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At Your Table: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Work together to make a connection circle: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endParaRP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Draw a circle on the paper in front of you.</a:t>
            </a: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endParaRP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Place sticky notes with your behavior-over-time graphs around the circle.</a:t>
            </a:r>
          </a:p>
        </p:txBody>
      </p:sp>
      <p:pic>
        <p:nvPicPr>
          <p:cNvPr id="27" name="Picture 26" descr="A picture containing fish&#10;&#10;Description automatically generated">
            <a:extLst>
              <a:ext uri="{FF2B5EF4-FFF2-40B4-BE49-F238E27FC236}">
                <a16:creationId xmlns:a16="http://schemas.microsoft.com/office/drawing/2014/main" id="{A91B0385-FE9E-4365-3376-CD74CECF7C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96061" y="549002"/>
            <a:ext cx="1208398" cy="477559"/>
          </a:xfrm>
          <a:prstGeom prst="rect">
            <a:avLst/>
          </a:prstGeom>
        </p:spPr>
      </p:pic>
    </p:spTree>
    <p:extLst>
      <p:ext uri="{BB962C8B-B14F-4D97-AF65-F5344CB8AC3E}">
        <p14:creationId xmlns:p14="http://schemas.microsoft.com/office/powerpoint/2010/main" val="3830114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6" grpId="0" animBg="1"/>
      <p:bldP spid="21" grpId="0" animBg="1"/>
      <p:bldP spid="17" grpId="0" animBg="1"/>
      <p:bldP spid="16" grpId="0" animBg="1"/>
      <p:bldP spid="10" grpId="0"/>
      <p:bldP spid="11" grpId="0"/>
      <p:bldP spid="12" grpId="0"/>
      <p:bldP spid="13" grpId="0"/>
      <p:bldP spid="14" grpId="0"/>
      <p:bldP spid="15" grpId="0"/>
      <p:bldP spid="18" grpId="0"/>
      <p:bldP spid="1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24618A1-4728-A064-C594-B7E3E613169C}"/>
              </a:ext>
            </a:extLst>
          </p:cNvPr>
          <p:cNvSpPr>
            <a:spLocks noGrp="1"/>
          </p:cNvSpPr>
          <p:nvPr>
            <p:ph type="title"/>
          </p:nvPr>
        </p:nvSpPr>
        <p:spPr/>
        <p:txBody>
          <a:bodyPr/>
          <a:lstStyle/>
          <a:p>
            <a:r>
              <a:rPr lang="en-US" dirty="0"/>
              <a:t>Connection Circle</a:t>
            </a:r>
            <a:endParaRPr lang="en-US" sz="1400" dirty="0"/>
          </a:p>
        </p:txBody>
      </p:sp>
      <p:sp>
        <p:nvSpPr>
          <p:cNvPr id="6" name="Footer Placeholder 5">
            <a:extLst>
              <a:ext uri="{FF2B5EF4-FFF2-40B4-BE49-F238E27FC236}">
                <a16:creationId xmlns:a16="http://schemas.microsoft.com/office/drawing/2014/main" id="{F4FB57C6-09F8-AF3C-9C0F-A12C1FE0A898}"/>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tint val="75000"/>
                  </a:prstClr>
                </a:solidFill>
                <a:effectLst/>
                <a:uLnTx/>
                <a:uFillTx/>
                <a:latin typeface="Century Gothic" panose="020B0502020202020204"/>
                <a:ea typeface="+mn-ea"/>
                <a:cs typeface="Arial"/>
                <a:sym typeface="Arial"/>
              </a:rPr>
              <a:t>Add a footer</a:t>
            </a:r>
          </a:p>
        </p:txBody>
      </p:sp>
      <p:sp>
        <p:nvSpPr>
          <p:cNvPr id="7" name="Slide Number Placeholder 6">
            <a:extLst>
              <a:ext uri="{FF2B5EF4-FFF2-40B4-BE49-F238E27FC236}">
                <a16:creationId xmlns:a16="http://schemas.microsoft.com/office/drawing/2014/main" id="{DE835BB7-B2A5-F4A0-2D14-9C6C5C942E9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D8D479-8942-46E8-A226-A4E01F7A105C}" type="slidenum">
              <a:rPr kumimoji="0" lang="en-US" sz="2000" b="0" i="0" u="none" strike="noStrike" kern="1200" cap="none" spc="0" normalizeH="0" baseline="0" noProof="0" smtClean="0">
                <a:ln>
                  <a:noFill/>
                </a:ln>
                <a:solidFill>
                  <a:srgbClr val="FEFFFF"/>
                </a:solidFill>
                <a:effectLst/>
                <a:uLnTx/>
                <a:uFillTx/>
                <a:latin typeface="Century Gothic" panose="020B0502020202020204"/>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2000" b="0" i="0" u="none" strike="noStrike" kern="1200" cap="none" spc="0" normalizeH="0" baseline="0" noProof="0">
              <a:ln>
                <a:noFill/>
              </a:ln>
              <a:solidFill>
                <a:srgbClr val="FEFFFF"/>
              </a:solidFill>
              <a:effectLst/>
              <a:uLnTx/>
              <a:uFillTx/>
              <a:latin typeface="Century Gothic" panose="020B0502020202020204"/>
              <a:ea typeface="+mn-ea"/>
              <a:cs typeface="Arial"/>
              <a:sym typeface="Arial"/>
            </a:endParaRPr>
          </a:p>
        </p:txBody>
      </p:sp>
      <p:sp>
        <p:nvSpPr>
          <p:cNvPr id="9" name="Oval 8">
            <a:extLst>
              <a:ext uri="{FF2B5EF4-FFF2-40B4-BE49-F238E27FC236}">
                <a16:creationId xmlns:a16="http://schemas.microsoft.com/office/drawing/2014/main" id="{EE9BDA1C-98BE-526A-C463-F82298765222}"/>
              </a:ext>
            </a:extLst>
          </p:cNvPr>
          <p:cNvSpPr/>
          <p:nvPr/>
        </p:nvSpPr>
        <p:spPr>
          <a:xfrm>
            <a:off x="2720809" y="2011549"/>
            <a:ext cx="4039569" cy="365820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sym typeface="Arial"/>
            </a:endParaRPr>
          </a:p>
        </p:txBody>
      </p:sp>
      <p:sp>
        <p:nvSpPr>
          <p:cNvPr id="10" name="TextBox 9">
            <a:extLst>
              <a:ext uri="{FF2B5EF4-FFF2-40B4-BE49-F238E27FC236}">
                <a16:creationId xmlns:a16="http://schemas.microsoft.com/office/drawing/2014/main" id="{91D1FD47-17B3-C12B-82DA-C145C5F58FB9}"/>
              </a:ext>
            </a:extLst>
          </p:cNvPr>
          <p:cNvSpPr txBox="1"/>
          <p:nvPr/>
        </p:nvSpPr>
        <p:spPr>
          <a:xfrm>
            <a:off x="2374674" y="1720334"/>
            <a:ext cx="168728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Fish Stock</a:t>
            </a:r>
          </a:p>
        </p:txBody>
      </p:sp>
      <p:sp>
        <p:nvSpPr>
          <p:cNvPr id="11" name="TextBox 10">
            <a:extLst>
              <a:ext uri="{FF2B5EF4-FFF2-40B4-BE49-F238E27FC236}">
                <a16:creationId xmlns:a16="http://schemas.microsoft.com/office/drawing/2014/main" id="{0E3B96C6-C49A-1268-54C2-47277A588FB0}"/>
              </a:ext>
            </a:extLst>
          </p:cNvPr>
          <p:cNvSpPr txBox="1"/>
          <p:nvPr/>
        </p:nvSpPr>
        <p:spPr>
          <a:xfrm>
            <a:off x="1377919" y="3001224"/>
            <a:ext cx="1687285"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Fishing Technology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endParaRPr>
          </a:p>
        </p:txBody>
      </p:sp>
      <p:sp>
        <p:nvSpPr>
          <p:cNvPr id="12" name="TextBox 11">
            <a:extLst>
              <a:ext uri="{FF2B5EF4-FFF2-40B4-BE49-F238E27FC236}">
                <a16:creationId xmlns:a16="http://schemas.microsoft.com/office/drawing/2014/main" id="{559AE33D-EDF1-4EFD-954F-179A1FCFEFED}"/>
              </a:ext>
            </a:extLst>
          </p:cNvPr>
          <p:cNvSpPr txBox="1"/>
          <p:nvPr/>
        </p:nvSpPr>
        <p:spPr>
          <a:xfrm>
            <a:off x="1597963" y="4353519"/>
            <a:ext cx="1687285"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Total fish caught per season</a:t>
            </a:r>
          </a:p>
        </p:txBody>
      </p:sp>
      <p:sp>
        <p:nvSpPr>
          <p:cNvPr id="13" name="TextBox 12">
            <a:extLst>
              <a:ext uri="{FF2B5EF4-FFF2-40B4-BE49-F238E27FC236}">
                <a16:creationId xmlns:a16="http://schemas.microsoft.com/office/drawing/2014/main" id="{763F2118-9D20-FDB4-77F0-6B85FA48A06F}"/>
              </a:ext>
            </a:extLst>
          </p:cNvPr>
          <p:cNvSpPr txBox="1"/>
          <p:nvPr/>
        </p:nvSpPr>
        <p:spPr>
          <a:xfrm>
            <a:off x="5555568" y="1474445"/>
            <a:ext cx="168728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Number of “fishers”</a:t>
            </a:r>
          </a:p>
        </p:txBody>
      </p:sp>
      <p:sp>
        <p:nvSpPr>
          <p:cNvPr id="14" name="TextBox 13">
            <a:extLst>
              <a:ext uri="{FF2B5EF4-FFF2-40B4-BE49-F238E27FC236}">
                <a16:creationId xmlns:a16="http://schemas.microsoft.com/office/drawing/2014/main" id="{C3420DDE-C849-C943-9C60-78D43016A673}"/>
              </a:ext>
            </a:extLst>
          </p:cNvPr>
          <p:cNvSpPr txBox="1"/>
          <p:nvPr/>
        </p:nvSpPr>
        <p:spPr>
          <a:xfrm>
            <a:off x="2589212" y="5660605"/>
            <a:ext cx="168728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Competitive pressure</a:t>
            </a:r>
          </a:p>
        </p:txBody>
      </p:sp>
      <p:sp>
        <p:nvSpPr>
          <p:cNvPr id="15" name="TextBox 14">
            <a:extLst>
              <a:ext uri="{FF2B5EF4-FFF2-40B4-BE49-F238E27FC236}">
                <a16:creationId xmlns:a16="http://schemas.microsoft.com/office/drawing/2014/main" id="{851A4CAD-512A-395F-5C77-12CD024C1574}"/>
              </a:ext>
            </a:extLst>
          </p:cNvPr>
          <p:cNvSpPr txBox="1"/>
          <p:nvPr/>
        </p:nvSpPr>
        <p:spPr>
          <a:xfrm>
            <a:off x="5688895" y="5579661"/>
            <a:ext cx="2090057"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Effective communication between fishers</a:t>
            </a:r>
          </a:p>
        </p:txBody>
      </p:sp>
      <p:sp>
        <p:nvSpPr>
          <p:cNvPr id="2" name="TextBox 1">
            <a:extLst>
              <a:ext uri="{FF2B5EF4-FFF2-40B4-BE49-F238E27FC236}">
                <a16:creationId xmlns:a16="http://schemas.microsoft.com/office/drawing/2014/main" id="{AE560F07-77ED-7873-E00F-FBB81E564E5A}"/>
              </a:ext>
            </a:extLst>
          </p:cNvPr>
          <p:cNvSpPr txBox="1"/>
          <p:nvPr/>
        </p:nvSpPr>
        <p:spPr>
          <a:xfrm>
            <a:off x="8086496" y="1874034"/>
            <a:ext cx="3212875" cy="4524315"/>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Find a direct cause and effect relationship.</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Draw an arrow from the “cause” element to the “effect” element.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Each arrow you draw shows how one element causes a change in another element.</a:t>
            </a:r>
          </a:p>
          <a:p>
            <a:pPr marL="742950" marR="0" lvl="1" indent="-285750" algn="l" defTabSz="457200" rtl="0" eaLnBrk="1" fontAlgn="auto" latinLnBrk="0" hangingPunct="1">
              <a:lnSpc>
                <a:spcPct val="100000"/>
              </a:lnSpc>
              <a:spcBef>
                <a:spcPts val="0"/>
              </a:spcBef>
              <a:spcAft>
                <a:spcPts val="0"/>
              </a:spcAft>
              <a:buClrTx/>
              <a:buSzTx/>
              <a:buFont typeface="Century Gothic" panose="020B0502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The more, the more</a:t>
            </a:r>
          </a:p>
          <a:p>
            <a:pPr marL="742950" marR="0" lvl="1" indent="-285750" algn="l" defTabSz="457200" rtl="0" eaLnBrk="1" fontAlgn="auto" latinLnBrk="0" hangingPunct="1">
              <a:lnSpc>
                <a:spcPct val="100000"/>
              </a:lnSpc>
              <a:spcBef>
                <a:spcPts val="0"/>
              </a:spcBef>
              <a:spcAft>
                <a:spcPts val="0"/>
              </a:spcAft>
              <a:buClrTx/>
              <a:buSzTx/>
              <a:buFont typeface="Century Gothic" panose="020B0502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The less, the less</a:t>
            </a:r>
          </a:p>
          <a:p>
            <a:pPr marL="742950" marR="0" lvl="1" indent="-285750" algn="l" defTabSz="457200" rtl="0" eaLnBrk="1" fontAlgn="auto" latinLnBrk="0" hangingPunct="1">
              <a:lnSpc>
                <a:spcPct val="100000"/>
              </a:lnSpc>
              <a:spcBef>
                <a:spcPts val="0"/>
              </a:spcBef>
              <a:spcAft>
                <a:spcPts val="0"/>
              </a:spcAft>
              <a:buClrTx/>
              <a:buSzPct val="150000"/>
              <a:buFont typeface="Century Gothic" panose="020B0502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The more, the less</a:t>
            </a:r>
          </a:p>
          <a:p>
            <a:pPr marL="742950" marR="0" lvl="1" indent="-285750" algn="l" defTabSz="457200" rtl="0" eaLnBrk="1" fontAlgn="auto" latinLnBrk="0" hangingPunct="1">
              <a:lnSpc>
                <a:spcPct val="100000"/>
              </a:lnSpc>
              <a:spcBef>
                <a:spcPts val="0"/>
              </a:spcBef>
              <a:spcAft>
                <a:spcPts val="0"/>
              </a:spcAft>
              <a:buClrTx/>
              <a:buSzPct val="150000"/>
              <a:buFont typeface="Century Gothic" panose="020B0502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The less, the more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endParaRPr>
          </a:p>
        </p:txBody>
      </p:sp>
      <p:sp>
        <p:nvSpPr>
          <p:cNvPr id="3" name="TextBox 2">
            <a:extLst>
              <a:ext uri="{FF2B5EF4-FFF2-40B4-BE49-F238E27FC236}">
                <a16:creationId xmlns:a16="http://schemas.microsoft.com/office/drawing/2014/main" id="{E791EC85-26ED-AC32-B4A8-4925CA05094D}"/>
              </a:ext>
            </a:extLst>
          </p:cNvPr>
          <p:cNvSpPr txBox="1"/>
          <p:nvPr/>
        </p:nvSpPr>
        <p:spPr>
          <a:xfrm>
            <a:off x="6760378" y="3067714"/>
            <a:ext cx="168728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Speed of fishing</a:t>
            </a:r>
          </a:p>
        </p:txBody>
      </p:sp>
      <p:sp>
        <p:nvSpPr>
          <p:cNvPr id="16" name="TextBox 15">
            <a:extLst>
              <a:ext uri="{FF2B5EF4-FFF2-40B4-BE49-F238E27FC236}">
                <a16:creationId xmlns:a16="http://schemas.microsoft.com/office/drawing/2014/main" id="{52A5F792-DC87-2814-A12B-032146562245}"/>
              </a:ext>
            </a:extLst>
          </p:cNvPr>
          <p:cNvSpPr txBox="1"/>
          <p:nvPr/>
        </p:nvSpPr>
        <p:spPr>
          <a:xfrm>
            <a:off x="6579795" y="4709277"/>
            <a:ext cx="168728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Efficiency of fishing</a:t>
            </a:r>
          </a:p>
        </p:txBody>
      </p:sp>
      <p:cxnSp>
        <p:nvCxnSpPr>
          <p:cNvPr id="17" name="Straight Arrow Connector 16">
            <a:extLst>
              <a:ext uri="{FF2B5EF4-FFF2-40B4-BE49-F238E27FC236}">
                <a16:creationId xmlns:a16="http://schemas.microsoft.com/office/drawing/2014/main" id="{ADA45153-9BDA-43C2-CA60-7887FC2DD588}"/>
              </a:ext>
            </a:extLst>
          </p:cNvPr>
          <p:cNvCxnSpPr/>
          <p:nvPr/>
        </p:nvCxnSpPr>
        <p:spPr>
          <a:xfrm>
            <a:off x="2720809" y="3429000"/>
            <a:ext cx="385898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F1BCC78F-F5CF-58B4-36AE-FFED6E30E294}"/>
              </a:ext>
            </a:extLst>
          </p:cNvPr>
          <p:cNvCxnSpPr/>
          <p:nvPr/>
        </p:nvCxnSpPr>
        <p:spPr>
          <a:xfrm flipH="1">
            <a:off x="4061959" y="3586348"/>
            <a:ext cx="2362592" cy="17972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91B447BE-9F7B-0600-4B69-7E793803D000}"/>
              </a:ext>
            </a:extLst>
          </p:cNvPr>
          <p:cNvCxnSpPr/>
          <p:nvPr/>
        </p:nvCxnSpPr>
        <p:spPr>
          <a:xfrm flipH="1" flipV="1">
            <a:off x="3076832" y="4709277"/>
            <a:ext cx="985127" cy="5675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C777AD35-E23C-3DC2-4E0F-4D22DA73A388}"/>
              </a:ext>
            </a:extLst>
          </p:cNvPr>
          <p:cNvCxnSpPr/>
          <p:nvPr/>
        </p:nvCxnSpPr>
        <p:spPr>
          <a:xfrm flipV="1">
            <a:off x="3040305" y="2518665"/>
            <a:ext cx="507199" cy="19618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0" name="Picture 19" descr="A picture containing fish&#10;&#10;Description automatically generated">
            <a:extLst>
              <a:ext uri="{FF2B5EF4-FFF2-40B4-BE49-F238E27FC236}">
                <a16:creationId xmlns:a16="http://schemas.microsoft.com/office/drawing/2014/main" id="{FD1E74EE-398D-A446-7410-C1A5964102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1704" y="492785"/>
            <a:ext cx="1208398" cy="477559"/>
          </a:xfrm>
          <a:prstGeom prst="rect">
            <a:avLst/>
          </a:prstGeom>
        </p:spPr>
      </p:pic>
      <p:sp>
        <p:nvSpPr>
          <p:cNvPr id="22" name="Plus Sign 21">
            <a:extLst>
              <a:ext uri="{FF2B5EF4-FFF2-40B4-BE49-F238E27FC236}">
                <a16:creationId xmlns:a16="http://schemas.microsoft.com/office/drawing/2014/main" id="{6018F9F6-1375-1EBE-F1A4-7BC4DF01F5BB}"/>
              </a:ext>
            </a:extLst>
          </p:cNvPr>
          <p:cNvSpPr/>
          <p:nvPr/>
        </p:nvSpPr>
        <p:spPr>
          <a:xfrm>
            <a:off x="6232778" y="3134991"/>
            <a:ext cx="239791" cy="213756"/>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sym typeface="Arial"/>
            </a:endParaRPr>
          </a:p>
        </p:txBody>
      </p:sp>
      <p:sp>
        <p:nvSpPr>
          <p:cNvPr id="23" name="Plus Sign 22">
            <a:extLst>
              <a:ext uri="{FF2B5EF4-FFF2-40B4-BE49-F238E27FC236}">
                <a16:creationId xmlns:a16="http://schemas.microsoft.com/office/drawing/2014/main" id="{874F3480-FEB3-89A9-6987-49E15BBF785C}"/>
              </a:ext>
            </a:extLst>
          </p:cNvPr>
          <p:cNvSpPr/>
          <p:nvPr/>
        </p:nvSpPr>
        <p:spPr>
          <a:xfrm>
            <a:off x="4276497" y="5321823"/>
            <a:ext cx="239791" cy="213756"/>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sym typeface="Arial"/>
            </a:endParaRPr>
          </a:p>
        </p:txBody>
      </p:sp>
      <p:sp>
        <p:nvSpPr>
          <p:cNvPr id="4" name="Minus Sign 3">
            <a:extLst>
              <a:ext uri="{FF2B5EF4-FFF2-40B4-BE49-F238E27FC236}">
                <a16:creationId xmlns:a16="http://schemas.microsoft.com/office/drawing/2014/main" id="{A73EA8BF-E472-7497-6B61-1DCA9475D58E}"/>
              </a:ext>
            </a:extLst>
          </p:cNvPr>
          <p:cNvSpPr/>
          <p:nvPr/>
        </p:nvSpPr>
        <p:spPr>
          <a:xfrm>
            <a:off x="3735996" y="2389525"/>
            <a:ext cx="238104" cy="127147"/>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sym typeface="Arial"/>
            </a:endParaRPr>
          </a:p>
        </p:txBody>
      </p:sp>
      <p:sp>
        <p:nvSpPr>
          <p:cNvPr id="24" name="Plus Sign 23">
            <a:extLst>
              <a:ext uri="{FF2B5EF4-FFF2-40B4-BE49-F238E27FC236}">
                <a16:creationId xmlns:a16="http://schemas.microsoft.com/office/drawing/2014/main" id="{F75FA8F3-1FA8-22B2-C21F-60D4DC7B2ACD}"/>
              </a:ext>
            </a:extLst>
          </p:cNvPr>
          <p:cNvSpPr/>
          <p:nvPr/>
        </p:nvSpPr>
        <p:spPr>
          <a:xfrm>
            <a:off x="8575994" y="4993063"/>
            <a:ext cx="239791" cy="213756"/>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sym typeface="Arial"/>
            </a:endParaRPr>
          </a:p>
        </p:txBody>
      </p:sp>
      <p:sp>
        <p:nvSpPr>
          <p:cNvPr id="25" name="Plus Sign 24">
            <a:extLst>
              <a:ext uri="{FF2B5EF4-FFF2-40B4-BE49-F238E27FC236}">
                <a16:creationId xmlns:a16="http://schemas.microsoft.com/office/drawing/2014/main" id="{159AC0A9-E41D-032C-98A1-C71104298342}"/>
              </a:ext>
            </a:extLst>
          </p:cNvPr>
          <p:cNvSpPr/>
          <p:nvPr/>
        </p:nvSpPr>
        <p:spPr>
          <a:xfrm>
            <a:off x="8574624" y="5248730"/>
            <a:ext cx="239791" cy="213756"/>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sym typeface="Arial"/>
            </a:endParaRPr>
          </a:p>
        </p:txBody>
      </p:sp>
      <p:sp>
        <p:nvSpPr>
          <p:cNvPr id="27" name="Minus Sign 26">
            <a:extLst>
              <a:ext uri="{FF2B5EF4-FFF2-40B4-BE49-F238E27FC236}">
                <a16:creationId xmlns:a16="http://schemas.microsoft.com/office/drawing/2014/main" id="{F4C2C107-910E-B4C4-7008-655C5895907C}"/>
              </a:ext>
            </a:extLst>
          </p:cNvPr>
          <p:cNvSpPr/>
          <p:nvPr/>
        </p:nvSpPr>
        <p:spPr>
          <a:xfrm>
            <a:off x="8597165" y="5556816"/>
            <a:ext cx="238104" cy="127147"/>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sym typeface="Arial"/>
            </a:endParaRPr>
          </a:p>
        </p:txBody>
      </p:sp>
      <p:sp>
        <p:nvSpPr>
          <p:cNvPr id="28" name="Minus Sign 27">
            <a:extLst>
              <a:ext uri="{FF2B5EF4-FFF2-40B4-BE49-F238E27FC236}">
                <a16:creationId xmlns:a16="http://schemas.microsoft.com/office/drawing/2014/main" id="{5604CA5F-CD99-FB90-44D1-E242896153A8}"/>
              </a:ext>
            </a:extLst>
          </p:cNvPr>
          <p:cNvSpPr/>
          <p:nvPr/>
        </p:nvSpPr>
        <p:spPr>
          <a:xfrm>
            <a:off x="8597165" y="5834633"/>
            <a:ext cx="238104" cy="127147"/>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sym typeface="Arial"/>
            </a:endParaRPr>
          </a:p>
        </p:txBody>
      </p:sp>
      <p:sp>
        <p:nvSpPr>
          <p:cNvPr id="18" name="TextBox 17">
            <a:extLst>
              <a:ext uri="{FF2B5EF4-FFF2-40B4-BE49-F238E27FC236}">
                <a16:creationId xmlns:a16="http://schemas.microsoft.com/office/drawing/2014/main" id="{7600D4C1-2BB7-88C6-99A4-56C862A38511}"/>
              </a:ext>
            </a:extLst>
          </p:cNvPr>
          <p:cNvSpPr txBox="1"/>
          <p:nvPr/>
        </p:nvSpPr>
        <p:spPr>
          <a:xfrm>
            <a:off x="8086496" y="1474445"/>
            <a:ext cx="255379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At Your Table: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endParaRPr>
          </a:p>
        </p:txBody>
      </p:sp>
    </p:spTree>
    <p:extLst>
      <p:ext uri="{BB962C8B-B14F-4D97-AF65-F5344CB8AC3E}">
        <p14:creationId xmlns:p14="http://schemas.microsoft.com/office/powerpoint/2010/main" val="1031985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17437-3193-44A2-BE39-E3DEBBB1E087}"/>
              </a:ext>
            </a:extLst>
          </p:cNvPr>
          <p:cNvSpPr>
            <a:spLocks noGrp="1"/>
          </p:cNvSpPr>
          <p:nvPr>
            <p:ph type="title"/>
          </p:nvPr>
        </p:nvSpPr>
        <p:spPr>
          <a:xfrm>
            <a:off x="1881720" y="633364"/>
            <a:ext cx="9404723" cy="1073340"/>
          </a:xfrm>
        </p:spPr>
        <p:txBody>
          <a:bodyPr anchor="b">
            <a:normAutofit fontScale="90000"/>
          </a:bodyPr>
          <a:lstStyle/>
          <a:p>
            <a:r>
              <a:rPr lang="en-US" sz="3600" b="1" dirty="0"/>
              <a:t>Fish Game Application: </a:t>
            </a:r>
            <a:r>
              <a:rPr lang="en-US" b="1" dirty="0"/>
              <a:t>Mental Models</a:t>
            </a:r>
            <a:br>
              <a:rPr lang="en-US" b="1" dirty="0"/>
            </a:br>
            <a:r>
              <a:rPr lang="en-US" dirty="0"/>
              <a:t>What perceptions, beliefs and values do we have?</a:t>
            </a:r>
          </a:p>
        </p:txBody>
      </p:sp>
      <p:sp>
        <p:nvSpPr>
          <p:cNvPr id="3" name="Slide Number Placeholder 2">
            <a:extLst>
              <a:ext uri="{FF2B5EF4-FFF2-40B4-BE49-F238E27FC236}">
                <a16:creationId xmlns:a16="http://schemas.microsoft.com/office/drawing/2014/main" id="{EC96E0B3-AB5A-428E-982D-A8755D53DEA2}"/>
              </a:ext>
            </a:extLst>
          </p:cNvPr>
          <p:cNvSpPr>
            <a:spLocks noGrp="1"/>
          </p:cNvSpPr>
          <p:nvPr>
            <p:ph type="sldNum" sz="quarter" idx="12"/>
          </p:nvPr>
        </p:nvSpPr>
        <p:spPr/>
        <p:txBody>
          <a:bodyPr anchor="ct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9CD8D479-8942-46E8-A226-A4E01F7A105C}" type="slidenum">
              <a:rPr kumimoji="0" lang="en-US" sz="1000" b="0" i="0" u="none" strike="noStrike" kern="1200" cap="none" spc="0" normalizeH="0" baseline="0" noProof="0" smtClean="0">
                <a:ln>
                  <a:noFill/>
                </a:ln>
                <a:solidFill>
                  <a:srgbClr val="FEFFFF"/>
                </a:solidFill>
                <a:effectLst/>
                <a:uLnTx/>
                <a:uFillTx/>
                <a:latin typeface="Century Gothic" panose="020B0502020202020204"/>
                <a:ea typeface="+mn-ea"/>
                <a:cs typeface="Arial"/>
                <a:sym typeface="Arial"/>
              </a:rPr>
              <a:pPr marL="0" marR="0" lvl="0" indent="0" algn="r" defTabSz="457200" rtl="0" eaLnBrk="1" fontAlgn="auto" latinLnBrk="0" hangingPunct="1">
                <a:lnSpc>
                  <a:spcPct val="90000"/>
                </a:lnSpc>
                <a:spcBef>
                  <a:spcPts val="0"/>
                </a:spcBef>
                <a:spcAft>
                  <a:spcPts val="600"/>
                </a:spcAft>
                <a:buClrTx/>
                <a:buSzTx/>
                <a:buFontTx/>
                <a:buNone/>
                <a:tabLst/>
                <a:defRPr/>
              </a:pPr>
              <a:t>36</a:t>
            </a:fld>
            <a:endParaRPr kumimoji="0" lang="en-US" sz="1000" b="0" i="0" u="none" strike="noStrike" kern="1200" cap="none" spc="0" normalizeH="0" baseline="0" noProof="0">
              <a:ln>
                <a:noFill/>
              </a:ln>
              <a:solidFill>
                <a:srgbClr val="FEFFFF"/>
              </a:solidFill>
              <a:effectLst/>
              <a:uLnTx/>
              <a:uFillTx/>
              <a:latin typeface="Century Gothic" panose="020B0502020202020204"/>
              <a:ea typeface="+mn-ea"/>
              <a:cs typeface="Arial"/>
              <a:sym typeface="Arial"/>
            </a:endParaRPr>
          </a:p>
        </p:txBody>
      </p:sp>
      <p:pic>
        <p:nvPicPr>
          <p:cNvPr id="8" name="Picture 7" descr="Diagram&#10;&#10;Description automatically generated">
            <a:extLst>
              <a:ext uri="{FF2B5EF4-FFF2-40B4-BE49-F238E27FC236}">
                <a16:creationId xmlns:a16="http://schemas.microsoft.com/office/drawing/2014/main" id="{CC6FD492-C4C0-47C8-AB5B-937A767580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0711" y="1895771"/>
            <a:ext cx="3407751" cy="4620682"/>
          </a:xfrm>
          <a:prstGeom prst="rect">
            <a:avLst/>
          </a:prstGeom>
          <a:noFill/>
        </p:spPr>
      </p:pic>
      <mc:AlternateContent xmlns:mc="http://schemas.openxmlformats.org/markup-compatibility/2006" xmlns:p14="http://schemas.microsoft.com/office/powerpoint/2010/main">
        <mc:Choice Requires="p14">
          <p:contentPart p14:bwMode="auto" r:id="rId3">
            <p14:nvContentPartPr>
              <p14:cNvPr id="20" name="Ink 19">
                <a:extLst>
                  <a:ext uri="{FF2B5EF4-FFF2-40B4-BE49-F238E27FC236}">
                    <a16:creationId xmlns:a16="http://schemas.microsoft.com/office/drawing/2014/main" id="{80914192-D7B9-4343-9394-B4DF63FC0542}"/>
                  </a:ext>
                </a:extLst>
              </p14:cNvPr>
              <p14:cNvContentPartPr/>
              <p14:nvPr/>
            </p14:nvContentPartPr>
            <p14:xfrm>
              <a:off x="12957992" y="2622789"/>
              <a:ext cx="360" cy="360"/>
            </p14:xfrm>
          </p:contentPart>
        </mc:Choice>
        <mc:Fallback xmlns="">
          <p:pic>
            <p:nvPicPr>
              <p:cNvPr id="20" name="Ink 19">
                <a:extLst>
                  <a:ext uri="{FF2B5EF4-FFF2-40B4-BE49-F238E27FC236}">
                    <a16:creationId xmlns:a16="http://schemas.microsoft.com/office/drawing/2014/main" id="{80914192-D7B9-4343-9394-B4DF63FC0542}"/>
                  </a:ext>
                </a:extLst>
              </p:cNvPr>
              <p:cNvPicPr/>
              <p:nvPr/>
            </p:nvPicPr>
            <p:blipFill>
              <a:blip r:embed="rId4"/>
              <a:stretch>
                <a:fillRect/>
              </a:stretch>
            </p:blipFill>
            <p:spPr>
              <a:xfrm>
                <a:off x="12939992" y="2604789"/>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9A69A51C-C030-15F4-E363-C021F6E0BCD3}"/>
                  </a:ext>
                </a:extLst>
              </p14:cNvPr>
              <p14:cNvContentPartPr/>
              <p14:nvPr/>
            </p14:nvContentPartPr>
            <p14:xfrm>
              <a:off x="9554610" y="5630327"/>
              <a:ext cx="360" cy="360"/>
            </p14:xfrm>
          </p:contentPart>
        </mc:Choice>
        <mc:Fallback xmlns="">
          <p:pic>
            <p:nvPicPr>
              <p:cNvPr id="7" name="Ink 6">
                <a:extLst>
                  <a:ext uri="{FF2B5EF4-FFF2-40B4-BE49-F238E27FC236}">
                    <a16:creationId xmlns:a16="http://schemas.microsoft.com/office/drawing/2014/main" id="{9A69A51C-C030-15F4-E363-C021F6E0BCD3}"/>
                  </a:ext>
                </a:extLst>
              </p:cNvPr>
              <p:cNvPicPr/>
              <p:nvPr/>
            </p:nvPicPr>
            <p:blipFill>
              <a:blip r:embed="rId6"/>
              <a:stretch>
                <a:fillRect/>
              </a:stretch>
            </p:blipFill>
            <p:spPr>
              <a:xfrm>
                <a:off x="9545610" y="5621327"/>
                <a:ext cx="18000" cy="18000"/>
              </a:xfrm>
              <a:prstGeom prst="rect">
                <a:avLst/>
              </a:prstGeom>
            </p:spPr>
          </p:pic>
        </mc:Fallback>
      </mc:AlternateContent>
      <p:pic>
        <p:nvPicPr>
          <p:cNvPr id="12" name="Content Placeholder 14" descr="Thought outline">
            <a:extLst>
              <a:ext uri="{FF2B5EF4-FFF2-40B4-BE49-F238E27FC236}">
                <a16:creationId xmlns:a16="http://schemas.microsoft.com/office/drawing/2014/main" id="{4176318C-1522-916E-3ECD-0ACF3B5187C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556592" y="4683293"/>
            <a:ext cx="2018524" cy="2018524"/>
          </a:xfrm>
          <a:prstGeom prst="rect">
            <a:avLst/>
          </a:prstGeom>
        </p:spPr>
      </p:pic>
      <p:sp>
        <p:nvSpPr>
          <p:cNvPr id="16" name="TextBox 15">
            <a:extLst>
              <a:ext uri="{FF2B5EF4-FFF2-40B4-BE49-F238E27FC236}">
                <a16:creationId xmlns:a16="http://schemas.microsoft.com/office/drawing/2014/main" id="{FE95E147-9DDC-E049-2E6D-B8B0B5AC109F}"/>
              </a:ext>
            </a:extLst>
          </p:cNvPr>
          <p:cNvSpPr txBox="1"/>
          <p:nvPr/>
        </p:nvSpPr>
        <p:spPr>
          <a:xfrm>
            <a:off x="5556592" y="2733333"/>
            <a:ext cx="2356030"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“I should go as fast as possible to beat others to the fish.”</a:t>
            </a:r>
          </a:p>
        </p:txBody>
      </p:sp>
      <p:sp>
        <p:nvSpPr>
          <p:cNvPr id="17" name="Elipse 16">
            <a:extLst>
              <a:ext uri="{FF2B5EF4-FFF2-40B4-BE49-F238E27FC236}">
                <a16:creationId xmlns:a16="http://schemas.microsoft.com/office/drawing/2014/main" id="{E3905DCC-A735-43D3-AB18-CBC1BB4B2CC6}"/>
              </a:ext>
            </a:extLst>
          </p:cNvPr>
          <p:cNvSpPr/>
          <p:nvPr/>
        </p:nvSpPr>
        <p:spPr>
          <a:xfrm>
            <a:off x="1369398" y="5033076"/>
            <a:ext cx="4023360" cy="914400"/>
          </a:xfrm>
          <a:prstGeom prst="ellipse">
            <a:avLst/>
          </a:prstGeom>
          <a:solidFill>
            <a:srgbClr val="FFFC00">
              <a:alpha val="5000"/>
            </a:srgbClr>
          </a:solidFill>
          <a:ln w="108000">
            <a:solidFill>
              <a:srgbClr val="FFFC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00"/>
              </a:solidFill>
              <a:effectLst/>
              <a:uLnTx/>
              <a:uFillTx/>
              <a:latin typeface="Century Gothic" panose="020B0502020202020204"/>
              <a:ea typeface="+mn-ea"/>
              <a:cs typeface="+mn-cs"/>
              <a:sym typeface="Arial"/>
            </a:endParaRPr>
          </a:p>
        </p:txBody>
      </p:sp>
      <p:sp>
        <p:nvSpPr>
          <p:cNvPr id="15" name="TextBox 14">
            <a:extLst>
              <a:ext uri="{FF2B5EF4-FFF2-40B4-BE49-F238E27FC236}">
                <a16:creationId xmlns:a16="http://schemas.microsoft.com/office/drawing/2014/main" id="{8DCCC64B-1B57-0445-EC92-095C84FE8F23}"/>
              </a:ext>
            </a:extLst>
          </p:cNvPr>
          <p:cNvSpPr txBox="1"/>
          <p:nvPr/>
        </p:nvSpPr>
        <p:spPr>
          <a:xfrm>
            <a:off x="5638800" y="1621072"/>
            <a:ext cx="5393017"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Goal: To have as many fish as possible by the end of round 4.</a:t>
            </a:r>
          </a:p>
        </p:txBody>
      </p:sp>
      <p:pic>
        <p:nvPicPr>
          <p:cNvPr id="13" name="Picture 12" descr="A picture containing fish&#10;&#10;Description automatically generated">
            <a:extLst>
              <a:ext uri="{FF2B5EF4-FFF2-40B4-BE49-F238E27FC236}">
                <a16:creationId xmlns:a16="http://schemas.microsoft.com/office/drawing/2014/main" id="{5A46E73C-FB55-9C81-1D28-50A9A1C2499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67351" y="205517"/>
            <a:ext cx="1208398" cy="477559"/>
          </a:xfrm>
          <a:prstGeom prst="rect">
            <a:avLst/>
          </a:prstGeom>
        </p:spPr>
      </p:pic>
      <p:pic>
        <p:nvPicPr>
          <p:cNvPr id="14" name="Content Placeholder 16" descr="Thought outline">
            <a:extLst>
              <a:ext uri="{FF2B5EF4-FFF2-40B4-BE49-F238E27FC236}">
                <a16:creationId xmlns:a16="http://schemas.microsoft.com/office/drawing/2014/main" id="{81F2204E-3314-E621-7E87-2D2A5ACF74D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021771" y="4683293"/>
            <a:ext cx="2018524" cy="2018524"/>
          </a:xfrm>
          <a:prstGeom prst="rect">
            <a:avLst/>
          </a:prstGeom>
        </p:spPr>
      </p:pic>
      <p:sp>
        <p:nvSpPr>
          <p:cNvPr id="18" name="TextBox 17">
            <a:extLst>
              <a:ext uri="{FF2B5EF4-FFF2-40B4-BE49-F238E27FC236}">
                <a16:creationId xmlns:a16="http://schemas.microsoft.com/office/drawing/2014/main" id="{87974D60-4DA0-2D7A-F361-A1F793DE55E9}"/>
              </a:ext>
            </a:extLst>
          </p:cNvPr>
          <p:cNvSpPr txBox="1"/>
          <p:nvPr/>
        </p:nvSpPr>
        <p:spPr>
          <a:xfrm>
            <a:off x="8985823" y="2356640"/>
            <a:ext cx="2494502"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“I should be conservative and only get what I need.”</a:t>
            </a:r>
          </a:p>
        </p:txBody>
      </p:sp>
      <p:sp>
        <p:nvSpPr>
          <p:cNvPr id="4" name="TextBox 3">
            <a:extLst>
              <a:ext uri="{FF2B5EF4-FFF2-40B4-BE49-F238E27FC236}">
                <a16:creationId xmlns:a16="http://schemas.microsoft.com/office/drawing/2014/main" id="{F65B3E3F-BD8B-5FA8-CEEE-F941A159AFDE}"/>
              </a:ext>
            </a:extLst>
          </p:cNvPr>
          <p:cNvSpPr txBox="1"/>
          <p:nvPr/>
        </p:nvSpPr>
        <p:spPr>
          <a:xfrm>
            <a:off x="7604647" y="3929064"/>
            <a:ext cx="2628427"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“The goal is to have more fish than others by the end of the game.”</a:t>
            </a:r>
          </a:p>
        </p:txBody>
      </p:sp>
      <p:sp>
        <p:nvSpPr>
          <p:cNvPr id="5" name="TextBox 4">
            <a:extLst>
              <a:ext uri="{FF2B5EF4-FFF2-40B4-BE49-F238E27FC236}">
                <a16:creationId xmlns:a16="http://schemas.microsoft.com/office/drawing/2014/main" id="{0904C607-8C7B-051D-24EF-ADB5FA50A23A}"/>
              </a:ext>
            </a:extLst>
          </p:cNvPr>
          <p:cNvSpPr txBox="1"/>
          <p:nvPr/>
        </p:nvSpPr>
        <p:spPr>
          <a:xfrm>
            <a:off x="7752522" y="5463567"/>
            <a:ext cx="2628427"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“Our livelihood depends on a healthy fish stock.”</a:t>
            </a:r>
          </a:p>
        </p:txBody>
      </p:sp>
    </p:spTree>
    <p:extLst>
      <p:ext uri="{BB962C8B-B14F-4D97-AF65-F5344CB8AC3E}">
        <p14:creationId xmlns:p14="http://schemas.microsoft.com/office/powerpoint/2010/main" val="2160856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5" grpId="0"/>
      <p:bldP spid="18" grpId="0"/>
      <p:bldP spid="4" grpId="0"/>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33" name="Rectangle 26">
            <a:extLst>
              <a:ext uri="{FF2B5EF4-FFF2-40B4-BE49-F238E27FC236}">
                <a16:creationId xmlns:a16="http://schemas.microsoft.com/office/drawing/2014/main" id="{B2EC7880-C5D9-40A8-A6B0-3198AD07AD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sym typeface="Arial"/>
            </a:endParaRPr>
          </a:p>
        </p:txBody>
      </p:sp>
      <p:sp>
        <p:nvSpPr>
          <p:cNvPr id="2" name="Title 1">
            <a:extLst>
              <a:ext uri="{FF2B5EF4-FFF2-40B4-BE49-F238E27FC236}">
                <a16:creationId xmlns:a16="http://schemas.microsoft.com/office/drawing/2014/main" id="{8E517437-3193-44A2-BE39-E3DEBBB1E087}"/>
              </a:ext>
            </a:extLst>
          </p:cNvPr>
          <p:cNvSpPr>
            <a:spLocks noGrp="1"/>
          </p:cNvSpPr>
          <p:nvPr>
            <p:ph type="title"/>
          </p:nvPr>
        </p:nvSpPr>
        <p:spPr>
          <a:xfrm>
            <a:off x="649224" y="645106"/>
            <a:ext cx="3650279" cy="1259894"/>
          </a:xfrm>
        </p:spPr>
        <p:txBody>
          <a:bodyPr>
            <a:normAutofit/>
          </a:bodyPr>
          <a:lstStyle/>
          <a:p>
            <a:pPr>
              <a:lnSpc>
                <a:spcPct val="90000"/>
              </a:lnSpc>
            </a:pPr>
            <a:r>
              <a:rPr lang="en-US" sz="2300" b="1" dirty="0"/>
              <a:t>Overview</a:t>
            </a:r>
            <a:br>
              <a:rPr lang="en-US" sz="2300" b="1" dirty="0"/>
            </a:br>
            <a:r>
              <a:rPr lang="en-US" sz="2300" dirty="0"/>
              <a:t>Leverage = Power to Change Events</a:t>
            </a:r>
          </a:p>
        </p:txBody>
      </p:sp>
      <p:sp>
        <p:nvSpPr>
          <p:cNvPr id="34" name="Rectangle 28">
            <a:extLst>
              <a:ext uri="{FF2B5EF4-FFF2-40B4-BE49-F238E27FC236}">
                <a16:creationId xmlns:a16="http://schemas.microsoft.com/office/drawing/2014/main" id="{94543A62-A2AB-454A-878E-D3D9190D5F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5" name="Content Placeholder 23">
            <a:extLst>
              <a:ext uri="{FF2B5EF4-FFF2-40B4-BE49-F238E27FC236}">
                <a16:creationId xmlns:a16="http://schemas.microsoft.com/office/drawing/2014/main" id="{D19065C3-3DC6-715D-6827-148F815AEAC6}"/>
              </a:ext>
            </a:extLst>
          </p:cNvPr>
          <p:cNvSpPr>
            <a:spLocks noGrp="1"/>
          </p:cNvSpPr>
          <p:nvPr>
            <p:ph idx="1"/>
          </p:nvPr>
        </p:nvSpPr>
        <p:spPr>
          <a:xfrm>
            <a:off x="649225" y="1785258"/>
            <a:ext cx="3650278" cy="4107596"/>
          </a:xfrm>
        </p:spPr>
        <p:txBody>
          <a:bodyPr>
            <a:normAutofit/>
          </a:bodyPr>
          <a:lstStyle/>
          <a:p>
            <a:r>
              <a:rPr lang="en-US" dirty="0"/>
              <a:t>You need a complete understanding of what’s changing and how parts of the system are interconnected in order to make an effective, informed decision.</a:t>
            </a:r>
          </a:p>
          <a:p>
            <a:pPr lvl="1"/>
            <a:r>
              <a:rPr lang="en-US" dirty="0"/>
              <a:t>Understanding the big picture, rather than isolated details</a:t>
            </a:r>
          </a:p>
          <a:p>
            <a:r>
              <a:rPr lang="en-US" dirty="0"/>
              <a:t>Changing the structure and mental models give you the most leverage, or power to change events.</a:t>
            </a:r>
          </a:p>
        </p:txBody>
      </p:sp>
      <p:pic>
        <p:nvPicPr>
          <p:cNvPr id="6" name="Content Placeholder 5" descr="Diagram&#10;&#10;Description automatically generated">
            <a:extLst>
              <a:ext uri="{FF2B5EF4-FFF2-40B4-BE49-F238E27FC236}">
                <a16:creationId xmlns:a16="http://schemas.microsoft.com/office/drawing/2014/main" id="{4C21A8A3-437C-B68D-5B7C-2EF0D06591D7}"/>
              </a:ext>
            </a:extLst>
          </p:cNvPr>
          <p:cNvPicPr>
            <a:picLocks noChangeAspect="1"/>
          </p:cNvPicPr>
          <p:nvPr/>
        </p:nvPicPr>
        <p:blipFill rotWithShape="1">
          <a:blip r:embed="rId2">
            <a:extLst>
              <a:ext uri="{28A0092B-C50C-407E-A947-70E740481C1C}">
                <a14:useLocalDpi xmlns:a14="http://schemas.microsoft.com/office/drawing/2010/main" val="0"/>
              </a:ext>
            </a:extLst>
          </a:blip>
          <a:srcRect t="92" b="838"/>
          <a:stretch/>
        </p:blipFill>
        <p:spPr>
          <a:xfrm>
            <a:off x="4619543" y="640080"/>
            <a:ext cx="6953577" cy="5252773"/>
          </a:xfrm>
          <a:prstGeom prst="rect">
            <a:avLst/>
          </a:prstGeom>
        </p:spPr>
      </p:pic>
      <p:sp>
        <p:nvSpPr>
          <p:cNvPr id="36" name="Freeform 11">
            <a:extLst>
              <a:ext uri="{FF2B5EF4-FFF2-40B4-BE49-F238E27FC236}">
                <a16:creationId xmlns:a16="http://schemas.microsoft.com/office/drawing/2014/main" id="{50553464-41F1-4160-9D02-7C5EC7013B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sym typeface="Arial"/>
            </a:endParaRPr>
          </a:p>
        </p:txBody>
      </p:sp>
      <p:sp>
        <p:nvSpPr>
          <p:cNvPr id="3" name="Slide Number Placeholder 2">
            <a:extLst>
              <a:ext uri="{FF2B5EF4-FFF2-40B4-BE49-F238E27FC236}">
                <a16:creationId xmlns:a16="http://schemas.microsoft.com/office/drawing/2014/main" id="{EC96E0B3-AB5A-428E-982D-A8755D53DEA2}"/>
              </a:ext>
            </a:extLst>
          </p:cNvPr>
          <p:cNvSpPr>
            <a:spLocks noGrp="1"/>
          </p:cNvSpPr>
          <p:nvPr>
            <p:ph type="sldNum" sz="quarter" idx="12"/>
          </p:nvPr>
        </p:nvSpPr>
        <p:spPr>
          <a:xfrm>
            <a:off x="121514" y="6133610"/>
            <a:ext cx="779767"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9CD8D479-8942-46E8-A226-A4E01F7A105C}" type="slidenum">
              <a:rPr kumimoji="0" lang="en-US" sz="1900" b="0" i="0" u="none" strike="noStrike" kern="1200" cap="none" spc="0" normalizeH="0" baseline="0" noProof="0" smtClean="0">
                <a:ln>
                  <a:noFill/>
                </a:ln>
                <a:solidFill>
                  <a:srgbClr val="FEFFFF"/>
                </a:solidFill>
                <a:effectLst/>
                <a:uLnTx/>
                <a:uFillTx/>
                <a:latin typeface="Century Gothic" panose="020B0502020202020204"/>
                <a:ea typeface="+mn-ea"/>
                <a:cs typeface="Arial"/>
                <a:sym typeface="Arial"/>
              </a:rPr>
              <a:pPr marL="0" marR="0" lvl="0" indent="0" algn="r" defTabSz="457200" rtl="0" eaLnBrk="1" fontAlgn="auto" latinLnBrk="0" hangingPunct="1">
                <a:lnSpc>
                  <a:spcPct val="90000"/>
                </a:lnSpc>
                <a:spcBef>
                  <a:spcPts val="0"/>
                </a:spcBef>
                <a:spcAft>
                  <a:spcPts val="600"/>
                </a:spcAft>
                <a:buClrTx/>
                <a:buSzTx/>
                <a:buFontTx/>
                <a:buNone/>
                <a:tabLst/>
                <a:defRPr/>
              </a:pPr>
              <a:t>37</a:t>
            </a:fld>
            <a:endParaRPr kumimoji="0" lang="en-US" sz="1900" b="0" i="0" u="none" strike="noStrike" kern="1200" cap="none" spc="0" normalizeH="0" baseline="0" noProof="0">
              <a:ln>
                <a:noFill/>
              </a:ln>
              <a:solidFill>
                <a:srgbClr val="FEFFFF"/>
              </a:solidFill>
              <a:effectLst/>
              <a:uLnTx/>
              <a:uFillTx/>
              <a:latin typeface="Century Gothic" panose="020B0502020202020204"/>
              <a:ea typeface="+mn-ea"/>
              <a:cs typeface="Arial"/>
              <a:sym typeface="Arial"/>
            </a:endParaRPr>
          </a:p>
        </p:txBody>
      </p:sp>
      <mc:AlternateContent xmlns:mc="http://schemas.openxmlformats.org/markup-compatibility/2006" xmlns:p14="http://schemas.microsoft.com/office/powerpoint/2010/main">
        <mc:Choice Requires="p14">
          <p:contentPart p14:bwMode="auto" r:id="rId3">
            <p14:nvContentPartPr>
              <p14:cNvPr id="20" name="Ink 19">
                <a:extLst>
                  <a:ext uri="{FF2B5EF4-FFF2-40B4-BE49-F238E27FC236}">
                    <a16:creationId xmlns:a16="http://schemas.microsoft.com/office/drawing/2014/main" id="{80914192-D7B9-4343-9394-B4DF63FC0542}"/>
                  </a:ext>
                </a:extLst>
              </p14:cNvPr>
              <p14:cNvContentPartPr/>
              <p14:nvPr/>
            </p14:nvContentPartPr>
            <p14:xfrm>
              <a:off x="12957992" y="2622789"/>
              <a:ext cx="360" cy="360"/>
            </p14:xfrm>
          </p:contentPart>
        </mc:Choice>
        <mc:Fallback xmlns="">
          <p:pic>
            <p:nvPicPr>
              <p:cNvPr id="20" name="Ink 19">
                <a:extLst>
                  <a:ext uri="{FF2B5EF4-FFF2-40B4-BE49-F238E27FC236}">
                    <a16:creationId xmlns:a16="http://schemas.microsoft.com/office/drawing/2014/main" id="{80914192-D7B9-4343-9394-B4DF63FC0542}"/>
                  </a:ext>
                </a:extLst>
              </p:cNvPr>
              <p:cNvPicPr/>
              <p:nvPr/>
            </p:nvPicPr>
            <p:blipFill>
              <a:blip r:embed="rId4"/>
              <a:stretch>
                <a:fillRect/>
              </a:stretch>
            </p:blipFill>
            <p:spPr>
              <a:xfrm>
                <a:off x="12939992" y="2604789"/>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9A69A51C-C030-15F4-E363-C021F6E0BCD3}"/>
                  </a:ext>
                </a:extLst>
              </p14:cNvPr>
              <p14:cNvContentPartPr/>
              <p14:nvPr/>
            </p14:nvContentPartPr>
            <p14:xfrm>
              <a:off x="9554610" y="5630327"/>
              <a:ext cx="360" cy="360"/>
            </p14:xfrm>
          </p:contentPart>
        </mc:Choice>
        <mc:Fallback xmlns="">
          <p:pic>
            <p:nvPicPr>
              <p:cNvPr id="7" name="Ink 6">
                <a:extLst>
                  <a:ext uri="{FF2B5EF4-FFF2-40B4-BE49-F238E27FC236}">
                    <a16:creationId xmlns:a16="http://schemas.microsoft.com/office/drawing/2014/main" id="{9A69A51C-C030-15F4-E363-C021F6E0BCD3}"/>
                  </a:ext>
                </a:extLst>
              </p:cNvPr>
              <p:cNvPicPr/>
              <p:nvPr/>
            </p:nvPicPr>
            <p:blipFill>
              <a:blip r:embed="rId6"/>
              <a:stretch>
                <a:fillRect/>
              </a:stretch>
            </p:blipFill>
            <p:spPr>
              <a:xfrm>
                <a:off x="9545610" y="5621327"/>
                <a:ext cx="18000" cy="18000"/>
              </a:xfrm>
              <a:prstGeom prst="rect">
                <a:avLst/>
              </a:prstGeom>
            </p:spPr>
          </p:pic>
        </mc:Fallback>
      </mc:AlternateContent>
      <p:sp>
        <p:nvSpPr>
          <p:cNvPr id="4" name="TextBox 3">
            <a:extLst>
              <a:ext uri="{FF2B5EF4-FFF2-40B4-BE49-F238E27FC236}">
                <a16:creationId xmlns:a16="http://schemas.microsoft.com/office/drawing/2014/main" id="{20CC9B86-8602-0185-7D37-BEDD6785C857}"/>
              </a:ext>
            </a:extLst>
          </p:cNvPr>
          <p:cNvSpPr txBox="1"/>
          <p:nvPr/>
        </p:nvSpPr>
        <p:spPr>
          <a:xfrm>
            <a:off x="8468139" y="4168192"/>
            <a:ext cx="2398644"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highlight>
                  <a:srgbClr val="FFFF00"/>
                </a:highlight>
                <a:uLnTx/>
                <a:uFillTx/>
                <a:latin typeface="Century Gothic" panose="020B0502020202020204"/>
                <a:ea typeface="+mn-ea"/>
                <a:cs typeface="Arial"/>
                <a:sym typeface="Arial"/>
              </a:rPr>
              <a:t>We should work together to only get fish we need.</a:t>
            </a:r>
          </a:p>
        </p:txBody>
      </p:sp>
      <p:sp>
        <p:nvSpPr>
          <p:cNvPr id="5" name="TextBox 4">
            <a:extLst>
              <a:ext uri="{FF2B5EF4-FFF2-40B4-BE49-F238E27FC236}">
                <a16:creationId xmlns:a16="http://schemas.microsoft.com/office/drawing/2014/main" id="{D0866DE1-AFDF-D095-04F2-C278599F11BF}"/>
              </a:ext>
            </a:extLst>
          </p:cNvPr>
          <p:cNvSpPr txBox="1"/>
          <p:nvPr/>
        </p:nvSpPr>
        <p:spPr>
          <a:xfrm>
            <a:off x="8284910" y="3089698"/>
            <a:ext cx="3217901"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highlight>
                  <a:srgbClr val="FFFF00"/>
                </a:highlight>
                <a:uLnTx/>
                <a:uFillTx/>
                <a:latin typeface="Century Gothic" panose="020B0502020202020204"/>
                <a:ea typeface="+mn-ea"/>
                <a:cs typeface="Arial"/>
                <a:sym typeface="Arial"/>
              </a:rPr>
              <a:t>Understanding of interconnections;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highlight>
                  <a:srgbClr val="FFFF00"/>
                </a:highlight>
                <a:uLnTx/>
                <a:uFillTx/>
                <a:latin typeface="Century Gothic" panose="020B0502020202020204"/>
                <a:ea typeface="+mn-ea"/>
                <a:cs typeface="Arial"/>
                <a:sym typeface="Arial"/>
              </a:rPr>
              <a:t>Change fishing regulations</a:t>
            </a:r>
          </a:p>
        </p:txBody>
      </p:sp>
      <p:sp>
        <p:nvSpPr>
          <p:cNvPr id="8" name="TextBox 7">
            <a:extLst>
              <a:ext uri="{FF2B5EF4-FFF2-40B4-BE49-F238E27FC236}">
                <a16:creationId xmlns:a16="http://schemas.microsoft.com/office/drawing/2014/main" id="{EC4F410D-8226-6DD7-BE45-FB5DE83B849F}"/>
              </a:ext>
            </a:extLst>
          </p:cNvPr>
          <p:cNvSpPr txBox="1"/>
          <p:nvPr/>
        </p:nvSpPr>
        <p:spPr>
          <a:xfrm>
            <a:off x="6056243" y="2849217"/>
            <a:ext cx="914400" cy="91440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endParaRPr>
          </a:p>
        </p:txBody>
      </p:sp>
      <p:sp>
        <p:nvSpPr>
          <p:cNvPr id="9" name="TextBox 8">
            <a:extLst>
              <a:ext uri="{FF2B5EF4-FFF2-40B4-BE49-F238E27FC236}">
                <a16:creationId xmlns:a16="http://schemas.microsoft.com/office/drawing/2014/main" id="{DD628BDE-090E-AFAD-DD3A-F08056AF2449}"/>
              </a:ext>
            </a:extLst>
          </p:cNvPr>
          <p:cNvSpPr txBox="1"/>
          <p:nvPr/>
        </p:nvSpPr>
        <p:spPr>
          <a:xfrm>
            <a:off x="8163614" y="2174872"/>
            <a:ext cx="3036495"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highlight>
                  <a:srgbClr val="FFFF00"/>
                </a:highlight>
                <a:uLnTx/>
                <a:uFillTx/>
                <a:latin typeface="Century Gothic" panose="020B0502020202020204"/>
                <a:ea typeface="+mn-ea"/>
                <a:cs typeface="Arial"/>
                <a:sym typeface="Arial"/>
              </a:rPr>
              <a:t>Fish stocks increase and decrease, but never go below 10.</a:t>
            </a:r>
          </a:p>
        </p:txBody>
      </p:sp>
      <p:sp>
        <p:nvSpPr>
          <p:cNvPr id="10" name="TextBox 9">
            <a:extLst>
              <a:ext uri="{FF2B5EF4-FFF2-40B4-BE49-F238E27FC236}">
                <a16:creationId xmlns:a16="http://schemas.microsoft.com/office/drawing/2014/main" id="{86388E3A-B911-2C2F-44E0-E89F77CB2B22}"/>
              </a:ext>
            </a:extLst>
          </p:cNvPr>
          <p:cNvSpPr txBox="1"/>
          <p:nvPr/>
        </p:nvSpPr>
        <p:spPr>
          <a:xfrm>
            <a:off x="8284909" y="1489479"/>
            <a:ext cx="279390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highlight>
                  <a:srgbClr val="FFFF00"/>
                </a:highlight>
                <a:uLnTx/>
                <a:uFillTx/>
                <a:latin typeface="Century Gothic" panose="020B0502020202020204"/>
                <a:ea typeface="+mn-ea"/>
                <a:cs typeface="Arial"/>
                <a:sym typeface="Arial"/>
              </a:rPr>
              <a:t>Healthy Fish Stocks</a:t>
            </a:r>
          </a:p>
        </p:txBody>
      </p:sp>
      <p:pic>
        <p:nvPicPr>
          <p:cNvPr id="17" name="Picture 16" descr="A picture containing fish&#10;&#10;Description automatically generated">
            <a:extLst>
              <a:ext uri="{FF2B5EF4-FFF2-40B4-BE49-F238E27FC236}">
                <a16:creationId xmlns:a16="http://schemas.microsoft.com/office/drawing/2014/main" id="{62E2471E-1751-5382-DA30-4E4C758657B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23214" y="5273380"/>
            <a:ext cx="2176695" cy="860230"/>
          </a:xfrm>
          <a:prstGeom prst="rect">
            <a:avLst/>
          </a:prstGeom>
        </p:spPr>
      </p:pic>
    </p:spTree>
    <p:extLst>
      <p:ext uri="{BB962C8B-B14F-4D97-AF65-F5344CB8AC3E}">
        <p14:creationId xmlns:p14="http://schemas.microsoft.com/office/powerpoint/2010/main" val="2973745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9" grpId="0"/>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B2EC7880-C5D9-40A8-A6B0-3198AD07AD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sym typeface="Arial"/>
            </a:endParaRPr>
          </a:p>
        </p:txBody>
      </p:sp>
      <p:sp>
        <p:nvSpPr>
          <p:cNvPr id="2" name="Title 1">
            <a:extLst>
              <a:ext uri="{FF2B5EF4-FFF2-40B4-BE49-F238E27FC236}">
                <a16:creationId xmlns:a16="http://schemas.microsoft.com/office/drawing/2014/main" id="{BAD4D2F0-4781-73A0-FC8F-4BEAF79F8633}"/>
              </a:ext>
            </a:extLst>
          </p:cNvPr>
          <p:cNvSpPr>
            <a:spLocks noGrp="1"/>
          </p:cNvSpPr>
          <p:nvPr>
            <p:ph type="title"/>
          </p:nvPr>
        </p:nvSpPr>
        <p:spPr>
          <a:xfrm>
            <a:off x="649224" y="645106"/>
            <a:ext cx="3650279" cy="1259894"/>
          </a:xfrm>
        </p:spPr>
        <p:txBody>
          <a:bodyPr>
            <a:normAutofit/>
          </a:bodyPr>
          <a:lstStyle/>
          <a:p>
            <a:r>
              <a:rPr lang="en-US" dirty="0"/>
              <a:t>Sample Student Work</a:t>
            </a:r>
          </a:p>
        </p:txBody>
      </p:sp>
      <p:sp>
        <p:nvSpPr>
          <p:cNvPr id="22" name="Rectangle 21">
            <a:extLst>
              <a:ext uri="{FF2B5EF4-FFF2-40B4-BE49-F238E27FC236}">
                <a16:creationId xmlns:a16="http://schemas.microsoft.com/office/drawing/2014/main" id="{94543A62-A2AB-454A-878E-D3D9190D5F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6" name="Content Placeholder 16">
            <a:extLst>
              <a:ext uri="{FF2B5EF4-FFF2-40B4-BE49-F238E27FC236}">
                <a16:creationId xmlns:a16="http://schemas.microsoft.com/office/drawing/2014/main" id="{8A6118E8-BC09-871E-9F35-3F45E8D25BDC}"/>
              </a:ext>
            </a:extLst>
          </p:cNvPr>
          <p:cNvSpPr>
            <a:spLocks noGrp="1"/>
          </p:cNvSpPr>
          <p:nvPr>
            <p:ph idx="1"/>
          </p:nvPr>
        </p:nvSpPr>
        <p:spPr>
          <a:xfrm>
            <a:off x="649225" y="2133600"/>
            <a:ext cx="3650278" cy="3759253"/>
          </a:xfrm>
        </p:spPr>
        <p:txBody>
          <a:bodyPr>
            <a:normAutofit/>
          </a:bodyPr>
          <a:lstStyle/>
          <a:p>
            <a:r>
              <a:rPr lang="en-US" dirty="0"/>
              <a:t>Iceberg of the Fish Game</a:t>
            </a:r>
          </a:p>
          <a:p>
            <a:r>
              <a:rPr lang="en-US" dirty="0"/>
              <a:t>Third grade</a:t>
            </a:r>
          </a:p>
          <a:p>
            <a:r>
              <a:rPr lang="en-US" dirty="0"/>
              <a:t>Desired Results “Structure”</a:t>
            </a:r>
          </a:p>
          <a:p>
            <a:pPr lvl="1"/>
            <a:r>
              <a:rPr lang="en-US" dirty="0"/>
              <a:t>“Use old technologies and only catch 2 [fish].”</a:t>
            </a:r>
          </a:p>
        </p:txBody>
      </p:sp>
      <p:pic>
        <p:nvPicPr>
          <p:cNvPr id="13" name="Content Placeholder 12" descr="Diagram&#10;&#10;Description automatically generated with medium confidence">
            <a:extLst>
              <a:ext uri="{FF2B5EF4-FFF2-40B4-BE49-F238E27FC236}">
                <a16:creationId xmlns:a16="http://schemas.microsoft.com/office/drawing/2014/main" id="{E4F368B1-EBA4-E342-1E16-69D152EA42A3}"/>
              </a:ext>
            </a:extLst>
          </p:cNvPr>
          <p:cNvPicPr>
            <a:picLocks noChangeAspect="1"/>
          </p:cNvPicPr>
          <p:nvPr/>
        </p:nvPicPr>
        <p:blipFill rotWithShape="1">
          <a:blip r:embed="rId3">
            <a:extLst>
              <a:ext uri="{28A0092B-C50C-407E-A947-70E740481C1C}">
                <a14:useLocalDpi xmlns:a14="http://schemas.microsoft.com/office/drawing/2010/main" val="0"/>
              </a:ext>
            </a:extLst>
          </a:blip>
          <a:srcRect r="714" b="-1"/>
          <a:stretch/>
        </p:blipFill>
        <p:spPr>
          <a:xfrm>
            <a:off x="4619543" y="640080"/>
            <a:ext cx="6953577" cy="5252773"/>
          </a:xfrm>
          <a:prstGeom prst="rect">
            <a:avLst/>
          </a:prstGeom>
        </p:spPr>
      </p:pic>
      <p:sp>
        <p:nvSpPr>
          <p:cNvPr id="24" name="Freeform 11">
            <a:extLst>
              <a:ext uri="{FF2B5EF4-FFF2-40B4-BE49-F238E27FC236}">
                <a16:creationId xmlns:a16="http://schemas.microsoft.com/office/drawing/2014/main" id="{50553464-41F1-4160-9D02-7C5EC7013B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sym typeface="Arial"/>
            </a:endParaRPr>
          </a:p>
        </p:txBody>
      </p:sp>
      <p:sp>
        <p:nvSpPr>
          <p:cNvPr id="6" name="Slide Number Placeholder 5">
            <a:extLst>
              <a:ext uri="{FF2B5EF4-FFF2-40B4-BE49-F238E27FC236}">
                <a16:creationId xmlns:a16="http://schemas.microsoft.com/office/drawing/2014/main" id="{73B060C8-6C5C-A68A-A3DB-F18F947A7E67}"/>
              </a:ext>
            </a:extLst>
          </p:cNvPr>
          <p:cNvSpPr>
            <a:spLocks noGrp="1"/>
          </p:cNvSpPr>
          <p:nvPr>
            <p:ph type="sldNum" sz="quarter" idx="12"/>
          </p:nvPr>
        </p:nvSpPr>
        <p:spPr>
          <a:xfrm>
            <a:off x="121514" y="6133610"/>
            <a:ext cx="779767"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9CD8D479-8942-46E8-A226-A4E01F7A105C}" type="slidenum">
              <a:rPr kumimoji="0" lang="en-US" sz="1900" b="0" i="0" u="none" strike="noStrike" kern="1200" cap="none" spc="0" normalizeH="0" baseline="0" noProof="0" smtClean="0">
                <a:ln>
                  <a:noFill/>
                </a:ln>
                <a:solidFill>
                  <a:srgbClr val="FEFFFF"/>
                </a:solidFill>
                <a:effectLst/>
                <a:uLnTx/>
                <a:uFillTx/>
                <a:latin typeface="Century Gothic" panose="020B0502020202020204"/>
                <a:ea typeface="+mn-ea"/>
                <a:cs typeface="Arial"/>
                <a:sym typeface="Arial"/>
              </a:rPr>
              <a:pPr marL="0" marR="0" lvl="0" indent="0" algn="r" defTabSz="457200" rtl="0" eaLnBrk="1" fontAlgn="auto" latinLnBrk="0" hangingPunct="1">
                <a:lnSpc>
                  <a:spcPct val="90000"/>
                </a:lnSpc>
                <a:spcBef>
                  <a:spcPts val="0"/>
                </a:spcBef>
                <a:spcAft>
                  <a:spcPts val="600"/>
                </a:spcAft>
                <a:buClrTx/>
                <a:buSzTx/>
                <a:buFontTx/>
                <a:buNone/>
                <a:tabLst/>
                <a:defRPr/>
              </a:pPr>
              <a:t>38</a:t>
            </a:fld>
            <a:endParaRPr kumimoji="0" lang="en-US" sz="1900" b="0" i="0" u="none" strike="noStrike" kern="1200" cap="none" spc="0" normalizeH="0" baseline="0" noProof="0">
              <a:ln>
                <a:noFill/>
              </a:ln>
              <a:solidFill>
                <a:srgbClr val="FEFFFF"/>
              </a:solidFill>
              <a:effectLst/>
              <a:uLnTx/>
              <a:uFillTx/>
              <a:latin typeface="Century Gothic" panose="020B0502020202020204"/>
              <a:ea typeface="+mn-ea"/>
              <a:cs typeface="Arial"/>
              <a:sym typeface="Arial"/>
            </a:endParaRPr>
          </a:p>
        </p:txBody>
      </p:sp>
    </p:spTree>
    <p:extLst>
      <p:ext uri="{BB962C8B-B14F-4D97-AF65-F5344CB8AC3E}">
        <p14:creationId xmlns:p14="http://schemas.microsoft.com/office/powerpoint/2010/main" val="1819506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5" name="Group 17">
            <a:extLst>
              <a:ext uri="{FF2B5EF4-FFF2-40B4-BE49-F238E27FC236}">
                <a16:creationId xmlns:a16="http://schemas.microsoft.com/office/drawing/2014/main" id="{EB9B5B69-A297-4D2F-8B89-529DA8A273B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9" name="Freeform 11">
              <a:extLst>
                <a:ext uri="{FF2B5EF4-FFF2-40B4-BE49-F238E27FC236}">
                  <a16:creationId xmlns:a16="http://schemas.microsoft.com/office/drawing/2014/main" id="{3E39D215-BF38-4094-82D7-61DED11452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0" name="Freeform 12">
              <a:extLst>
                <a:ext uri="{FF2B5EF4-FFF2-40B4-BE49-F238E27FC236}">
                  <a16:creationId xmlns:a16="http://schemas.microsoft.com/office/drawing/2014/main" id="{7412700A-91C4-4126-8F17-3B9449DBB3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1" name="Freeform 13">
              <a:extLst>
                <a:ext uri="{FF2B5EF4-FFF2-40B4-BE49-F238E27FC236}">
                  <a16:creationId xmlns:a16="http://schemas.microsoft.com/office/drawing/2014/main" id="{DF985802-25A8-4B99-89F0-2A42EC325F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2" name="Freeform 14">
              <a:extLst>
                <a:ext uri="{FF2B5EF4-FFF2-40B4-BE49-F238E27FC236}">
                  <a16:creationId xmlns:a16="http://schemas.microsoft.com/office/drawing/2014/main" id="{F54C35AF-DB92-4205-A779-2A385B7143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3" name="Freeform 15">
              <a:extLst>
                <a:ext uri="{FF2B5EF4-FFF2-40B4-BE49-F238E27FC236}">
                  <a16:creationId xmlns:a16="http://schemas.microsoft.com/office/drawing/2014/main" id="{9F845211-1F53-4E0A-891E-B78A206F07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4" name="Freeform 16">
              <a:extLst>
                <a:ext uri="{FF2B5EF4-FFF2-40B4-BE49-F238E27FC236}">
                  <a16:creationId xmlns:a16="http://schemas.microsoft.com/office/drawing/2014/main" id="{9149C7DD-9998-4805-BFC8-CEF5F5DF31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25" name="Freeform 17">
              <a:extLst>
                <a:ext uri="{FF2B5EF4-FFF2-40B4-BE49-F238E27FC236}">
                  <a16:creationId xmlns:a16="http://schemas.microsoft.com/office/drawing/2014/main" id="{47C8036D-3ECA-43DA-BAF5-3C65CF4112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26" name="Freeform 18">
              <a:extLst>
                <a:ext uri="{FF2B5EF4-FFF2-40B4-BE49-F238E27FC236}">
                  <a16:creationId xmlns:a16="http://schemas.microsoft.com/office/drawing/2014/main" id="{29C15912-CDE8-4DF3-9324-273FB4C86D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7" name="Freeform 19">
              <a:extLst>
                <a:ext uri="{FF2B5EF4-FFF2-40B4-BE49-F238E27FC236}">
                  <a16:creationId xmlns:a16="http://schemas.microsoft.com/office/drawing/2014/main" id="{37C68D51-B7DA-4572-AB7E-708540B3C6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8" name="Freeform 20">
              <a:extLst>
                <a:ext uri="{FF2B5EF4-FFF2-40B4-BE49-F238E27FC236}">
                  <a16:creationId xmlns:a16="http://schemas.microsoft.com/office/drawing/2014/main" id="{1AF802CB-4E9E-4895-9363-C119914909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9" name="Freeform 21">
              <a:extLst>
                <a:ext uri="{FF2B5EF4-FFF2-40B4-BE49-F238E27FC236}">
                  <a16:creationId xmlns:a16="http://schemas.microsoft.com/office/drawing/2014/main" id="{615760E5-5F27-4735-B01C-78E05F3FB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0" name="Freeform 22">
              <a:extLst>
                <a:ext uri="{FF2B5EF4-FFF2-40B4-BE49-F238E27FC236}">
                  <a16:creationId xmlns:a16="http://schemas.microsoft.com/office/drawing/2014/main" id="{DB9C6516-B2DB-432F-BD3A-A1792BD46F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6" name="Group 31">
            <a:extLst>
              <a:ext uri="{FF2B5EF4-FFF2-40B4-BE49-F238E27FC236}">
                <a16:creationId xmlns:a16="http://schemas.microsoft.com/office/drawing/2014/main" id="{BC9C8D0D-644B-4B97-B83C-CC8E64361D4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33" name="Freeform 27">
              <a:extLst>
                <a:ext uri="{FF2B5EF4-FFF2-40B4-BE49-F238E27FC236}">
                  <a16:creationId xmlns:a16="http://schemas.microsoft.com/office/drawing/2014/main" id="{F8BE1EA6-80CF-446B-A4FE-3F935A51C0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34" name="Freeform 28">
              <a:extLst>
                <a:ext uri="{FF2B5EF4-FFF2-40B4-BE49-F238E27FC236}">
                  <a16:creationId xmlns:a16="http://schemas.microsoft.com/office/drawing/2014/main" id="{10E39808-F4F7-43DE-AB53-82B7B55EA4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35" name="Freeform 29">
              <a:extLst>
                <a:ext uri="{FF2B5EF4-FFF2-40B4-BE49-F238E27FC236}">
                  <a16:creationId xmlns:a16="http://schemas.microsoft.com/office/drawing/2014/main" id="{6ED5109A-600A-4C23-9BB3-C4C19C2D9F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36" name="Freeform 30">
              <a:extLst>
                <a:ext uri="{FF2B5EF4-FFF2-40B4-BE49-F238E27FC236}">
                  <a16:creationId xmlns:a16="http://schemas.microsoft.com/office/drawing/2014/main" id="{D76FF73F-8CA3-42B0-A680-353805CD2A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7" name="Freeform 31">
              <a:extLst>
                <a:ext uri="{FF2B5EF4-FFF2-40B4-BE49-F238E27FC236}">
                  <a16:creationId xmlns:a16="http://schemas.microsoft.com/office/drawing/2014/main" id="{B26A6949-3BEB-422A-854C-D4E26E4CF1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8" name="Freeform 32">
              <a:extLst>
                <a:ext uri="{FF2B5EF4-FFF2-40B4-BE49-F238E27FC236}">
                  <a16:creationId xmlns:a16="http://schemas.microsoft.com/office/drawing/2014/main" id="{FE07AD25-30AF-40CD-B901-DF1EDBD682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9" name="Freeform 33">
              <a:extLst>
                <a:ext uri="{FF2B5EF4-FFF2-40B4-BE49-F238E27FC236}">
                  <a16:creationId xmlns:a16="http://schemas.microsoft.com/office/drawing/2014/main" id="{5AA460AF-7760-4F15-881A-6F0BFDBCDF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40" name="Freeform 34">
              <a:extLst>
                <a:ext uri="{FF2B5EF4-FFF2-40B4-BE49-F238E27FC236}">
                  <a16:creationId xmlns:a16="http://schemas.microsoft.com/office/drawing/2014/main" id="{EE53C70E-5D92-4C42-A34F-9F7D16006B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41" name="Freeform 35">
              <a:extLst>
                <a:ext uri="{FF2B5EF4-FFF2-40B4-BE49-F238E27FC236}">
                  <a16:creationId xmlns:a16="http://schemas.microsoft.com/office/drawing/2014/main" id="{C27614EE-0086-4D34-99BD-52F03708DC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42" name="Freeform 36">
              <a:extLst>
                <a:ext uri="{FF2B5EF4-FFF2-40B4-BE49-F238E27FC236}">
                  <a16:creationId xmlns:a16="http://schemas.microsoft.com/office/drawing/2014/main" id="{326919B9-3ED4-4744-A713-326B3BAF62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43" name="Freeform 37">
              <a:extLst>
                <a:ext uri="{FF2B5EF4-FFF2-40B4-BE49-F238E27FC236}">
                  <a16:creationId xmlns:a16="http://schemas.microsoft.com/office/drawing/2014/main" id="{898BDBF5-8AA3-49CD-999A-ABA1F7AE34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44" name="Freeform 38">
              <a:extLst>
                <a:ext uri="{FF2B5EF4-FFF2-40B4-BE49-F238E27FC236}">
                  <a16:creationId xmlns:a16="http://schemas.microsoft.com/office/drawing/2014/main" id="{AF8ED3E0-CBE7-48C4-8F9E-FF98079CDB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7" name="Rectangle 45">
            <a:extLst>
              <a:ext uri="{FF2B5EF4-FFF2-40B4-BE49-F238E27FC236}">
                <a16:creationId xmlns:a16="http://schemas.microsoft.com/office/drawing/2014/main" id="{A84F153B-2093-4171-BD2D-1631695C9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1" name="Freeform 6">
            <a:extLst>
              <a:ext uri="{FF2B5EF4-FFF2-40B4-BE49-F238E27FC236}">
                <a16:creationId xmlns:a16="http://schemas.microsoft.com/office/drawing/2014/main" id="{DB5BC99D-7BEA-4F13-B82B-A956E2D097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10" name="Title 9">
            <a:extLst>
              <a:ext uri="{FF2B5EF4-FFF2-40B4-BE49-F238E27FC236}">
                <a16:creationId xmlns:a16="http://schemas.microsoft.com/office/drawing/2014/main" id="{2E3CC0C3-37F1-4F6C-9870-0A010432D66F}"/>
              </a:ext>
            </a:extLst>
          </p:cNvPr>
          <p:cNvSpPr>
            <a:spLocks noGrp="1"/>
          </p:cNvSpPr>
          <p:nvPr>
            <p:ph type="title"/>
          </p:nvPr>
        </p:nvSpPr>
        <p:spPr>
          <a:xfrm>
            <a:off x="2507349" y="5706440"/>
            <a:ext cx="8915399" cy="823448"/>
          </a:xfrm>
        </p:spPr>
        <p:txBody>
          <a:bodyPr vert="horz" lIns="91440" tIns="45720" rIns="91440" bIns="45720" rtlCol="0" anchor="b">
            <a:normAutofit fontScale="90000"/>
          </a:bodyPr>
          <a:lstStyle/>
          <a:p>
            <a:r>
              <a:rPr lang="en-US" sz="4400" dirty="0"/>
              <a:t>Connection Circle for </a:t>
            </a:r>
            <a:r>
              <a:rPr lang="en-US" sz="4400" i="1" dirty="0"/>
              <a:t>Everglades </a:t>
            </a:r>
            <a:r>
              <a:rPr lang="en-US" sz="4400" dirty="0"/>
              <a:t>by Jean Craighead George; </a:t>
            </a:r>
            <a:br>
              <a:rPr lang="en-US" sz="4400" dirty="0"/>
            </a:br>
            <a:r>
              <a:rPr lang="en-US" sz="4400" dirty="0"/>
              <a:t>2</a:t>
            </a:r>
            <a:r>
              <a:rPr lang="en-US" sz="4400" baseline="30000" dirty="0"/>
              <a:t>nd</a:t>
            </a:r>
            <a:r>
              <a:rPr lang="en-US" sz="4400" dirty="0"/>
              <a:t> grade</a:t>
            </a:r>
            <a:endParaRPr lang="en-US" sz="4400" i="1" dirty="0"/>
          </a:p>
        </p:txBody>
      </p:sp>
      <p:sp>
        <p:nvSpPr>
          <p:cNvPr id="45" name="Rectangle 49">
            <a:extLst>
              <a:ext uri="{FF2B5EF4-FFF2-40B4-BE49-F238E27FC236}">
                <a16:creationId xmlns:a16="http://schemas.microsoft.com/office/drawing/2014/main" id="{EB5C3393-A22B-412F-84D0-6AE46F6C20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89211" y="634963"/>
            <a:ext cx="8915400" cy="3851831"/>
          </a:xfrm>
          <a:prstGeom prst="rect">
            <a:avLst/>
          </a:prstGeom>
          <a:solidFill>
            <a:srgbClr val="FFFFFE"/>
          </a:solidFill>
          <a:ln w="1270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sym typeface="Arial"/>
            </a:endParaRPr>
          </a:p>
        </p:txBody>
      </p:sp>
      <p:pic>
        <p:nvPicPr>
          <p:cNvPr id="7" name="Picture 6" descr="A piece of paper with writing on it&#10;&#10;Description automatically generated with medium confidence">
            <a:extLst>
              <a:ext uri="{FF2B5EF4-FFF2-40B4-BE49-F238E27FC236}">
                <a16:creationId xmlns:a16="http://schemas.microsoft.com/office/drawing/2014/main" id="{E0E96A63-3E2C-DD5C-E3D4-3BEB4682262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653"/>
          <a:stretch/>
        </p:blipFill>
        <p:spPr>
          <a:xfrm>
            <a:off x="2752936" y="868759"/>
            <a:ext cx="4212113" cy="3384238"/>
          </a:xfrm>
          <a:prstGeom prst="rect">
            <a:avLst/>
          </a:prstGeom>
        </p:spPr>
      </p:pic>
      <p:pic>
        <p:nvPicPr>
          <p:cNvPr id="13" name="Picture 2" descr="Everglades by Jean Craighead George; Wendell Minor">
            <a:extLst>
              <a:ext uri="{FF2B5EF4-FFF2-40B4-BE49-F238E27FC236}">
                <a16:creationId xmlns:a16="http://schemas.microsoft.com/office/drawing/2014/main" id="{BEF7B24A-B1DA-8FB4-8B47-B96B362AAFB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805966" y="799554"/>
            <a:ext cx="2857730" cy="3522648"/>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4CEFAEB0-20C8-4DCE-A259-1DCD9099816F}"/>
              </a:ext>
            </a:extLst>
          </p:cNvPr>
          <p:cNvSpPr>
            <a:spLocks noGrp="1"/>
          </p:cNvSpPr>
          <p:nvPr>
            <p:ph type="sldNum" sz="quarter" idx="12"/>
          </p:nvPr>
        </p:nvSpPr>
        <p:spPr>
          <a:xfrm>
            <a:off x="531812" y="4529540"/>
            <a:ext cx="779767" cy="365125"/>
          </a:xfrm>
        </p:spPr>
        <p:txBody>
          <a:bodyPr vert="horz" lIns="91440" tIns="45720" rIns="91440" bIns="45720" rtlCol="0" anchor="ctr">
            <a:norm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fld id="{9CD8D479-8942-46E8-A226-A4E01F7A105C}" type="slidenum">
              <a:rPr kumimoji="0" lang="en-US" sz="1900" b="0" i="0" u="none" strike="noStrike" kern="1200" cap="none" spc="0" normalizeH="0" baseline="0" noProof="0" smtClean="0">
                <a:ln>
                  <a:noFill/>
                </a:ln>
                <a:solidFill>
                  <a:srgbClr val="FEFFFF"/>
                </a:solidFill>
                <a:effectLst/>
                <a:uLnTx/>
                <a:uFillTx/>
                <a:latin typeface="Century Gothic" panose="020B0502020202020204"/>
                <a:ea typeface="+mn-ea"/>
                <a:cs typeface="Arial"/>
                <a:sym typeface="Arial"/>
              </a:rPr>
              <a:pPr marL="0" marR="0" lvl="0" indent="0" algn="r" defTabSz="914400" rtl="0" eaLnBrk="1" fontAlgn="auto" latinLnBrk="0" hangingPunct="1">
                <a:lnSpc>
                  <a:spcPct val="90000"/>
                </a:lnSpc>
                <a:spcBef>
                  <a:spcPts val="0"/>
                </a:spcBef>
                <a:spcAft>
                  <a:spcPts val="600"/>
                </a:spcAft>
                <a:buClrTx/>
                <a:buSzTx/>
                <a:buFontTx/>
                <a:buNone/>
                <a:tabLst/>
                <a:defRPr/>
              </a:pPr>
              <a:t>39</a:t>
            </a:fld>
            <a:endParaRPr kumimoji="0" lang="en-US" sz="1900" b="0" i="0" u="none" strike="noStrike" kern="1200" cap="none" spc="0" normalizeH="0" baseline="0" noProof="0">
              <a:ln>
                <a:noFill/>
              </a:ln>
              <a:solidFill>
                <a:srgbClr val="FEFFFF"/>
              </a:solidFill>
              <a:effectLst/>
              <a:uLnTx/>
              <a:uFillTx/>
              <a:latin typeface="Century Gothic" panose="020B0502020202020204"/>
              <a:ea typeface="+mn-ea"/>
              <a:cs typeface="Arial"/>
              <a:sym typeface="Arial"/>
            </a:endParaRPr>
          </a:p>
        </p:txBody>
      </p:sp>
    </p:spTree>
    <p:extLst>
      <p:ext uri="{BB962C8B-B14F-4D97-AF65-F5344CB8AC3E}">
        <p14:creationId xmlns:p14="http://schemas.microsoft.com/office/powerpoint/2010/main" val="3351022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1A9F123-31C2-40C0-CB9E-0FCD3898138F}"/>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D1B487-36FD-4CED-B07A-1A81FC6540B1}" type="datetime1">
              <a:rPr kumimoji="0" lang="en-US" sz="90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7/22/22</a:t>
            </a:fld>
            <a:endParaRPr kumimoji="0" lang="en-US" sz="900" b="0" i="0" u="none" strike="noStrike" kern="1200" cap="none" spc="0" normalizeH="0" baseline="0" noProof="0" dirty="0">
              <a:ln>
                <a:noFill/>
              </a:ln>
              <a:solidFill>
                <a:prstClr val="black">
                  <a:tint val="75000"/>
                </a:prstClr>
              </a:solidFill>
              <a:effectLst/>
              <a:uLnTx/>
              <a:uFillTx/>
              <a:latin typeface="Century Gothic" panose="020B0502020202020204"/>
              <a:ea typeface="+mn-ea"/>
              <a:cs typeface="Arial"/>
              <a:sym typeface="Arial"/>
            </a:endParaRPr>
          </a:p>
        </p:txBody>
      </p:sp>
      <p:sp>
        <p:nvSpPr>
          <p:cNvPr id="6" name="Slide Number Placeholder 5">
            <a:extLst>
              <a:ext uri="{FF2B5EF4-FFF2-40B4-BE49-F238E27FC236}">
                <a16:creationId xmlns:a16="http://schemas.microsoft.com/office/drawing/2014/main" id="{647BEAEF-FE07-BA9C-7FEE-EA2D43DE62D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D8D479-8942-46E8-A226-A4E01F7A105C}" type="slidenum">
              <a:rPr kumimoji="0" lang="en-US" sz="2000" b="0" i="0" u="none" strike="noStrike" kern="1200" cap="none" spc="0" normalizeH="0" baseline="0" noProof="0" smtClean="0">
                <a:ln>
                  <a:noFill/>
                </a:ln>
                <a:solidFill>
                  <a:srgbClr val="FEFFFF"/>
                </a:solidFill>
                <a:effectLst/>
                <a:uLnTx/>
                <a:uFillTx/>
                <a:latin typeface="Century Gothic" panose="020B0502020202020204"/>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2000" b="0" i="0" u="none" strike="noStrike" kern="1200" cap="none" spc="0" normalizeH="0" baseline="0" noProof="0">
              <a:ln>
                <a:noFill/>
              </a:ln>
              <a:solidFill>
                <a:srgbClr val="FEFFFF"/>
              </a:solidFill>
              <a:effectLst/>
              <a:uLnTx/>
              <a:uFillTx/>
              <a:latin typeface="Century Gothic" panose="020B0502020202020204"/>
              <a:ea typeface="+mn-ea"/>
              <a:cs typeface="Arial"/>
              <a:sym typeface="Arial"/>
            </a:endParaRPr>
          </a:p>
        </p:txBody>
      </p:sp>
      <p:sp>
        <p:nvSpPr>
          <p:cNvPr id="2" name="Title 1">
            <a:extLst>
              <a:ext uri="{FF2B5EF4-FFF2-40B4-BE49-F238E27FC236}">
                <a16:creationId xmlns:a16="http://schemas.microsoft.com/office/drawing/2014/main" id="{AF85B561-0201-BB52-E529-F69420A672EC}"/>
              </a:ext>
            </a:extLst>
          </p:cNvPr>
          <p:cNvSpPr>
            <a:spLocks noGrp="1"/>
          </p:cNvSpPr>
          <p:nvPr>
            <p:ph type="title" idx="4294967295"/>
          </p:nvPr>
        </p:nvSpPr>
        <p:spPr>
          <a:xfrm>
            <a:off x="0" y="1447800"/>
            <a:ext cx="8824913" cy="1981200"/>
          </a:xfrm>
        </p:spPr>
        <p:txBody>
          <a:bodyPr>
            <a:normAutofit/>
          </a:bodyPr>
          <a:lstStyle/>
          <a:p>
            <a:pPr algn="ctr"/>
            <a:br>
              <a:rPr lang="en-US" sz="4800" dirty="0"/>
            </a:br>
            <a:endParaRPr lang="en-US" dirty="0"/>
          </a:p>
        </p:txBody>
      </p:sp>
      <p:pic>
        <p:nvPicPr>
          <p:cNvPr id="8" name="Picture 7" descr="A group of planets in space&#10;&#10;Description automatically generated with low confidence">
            <a:extLst>
              <a:ext uri="{FF2B5EF4-FFF2-40B4-BE49-F238E27FC236}">
                <a16:creationId xmlns:a16="http://schemas.microsoft.com/office/drawing/2014/main" id="{33CD4C7F-8D2E-8CCA-B395-AFB64EF3B11E}"/>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371386" y="3076597"/>
            <a:ext cx="3643527" cy="2743320"/>
          </a:xfrm>
          <a:prstGeom prst="rect">
            <a:avLst/>
          </a:prstGeom>
        </p:spPr>
      </p:pic>
      <p:pic>
        <p:nvPicPr>
          <p:cNvPr id="14" name="Picture 13" descr="Diagram&#10;&#10;Description automatically generated">
            <a:extLst>
              <a:ext uri="{FF2B5EF4-FFF2-40B4-BE49-F238E27FC236}">
                <a16:creationId xmlns:a16="http://schemas.microsoft.com/office/drawing/2014/main" id="{CD00AEF5-36D2-FB5E-62AB-FC297BF21C35}"/>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818856" y="1022664"/>
            <a:ext cx="3810000" cy="2571750"/>
          </a:xfrm>
          <a:prstGeom prst="rect">
            <a:avLst/>
          </a:prstGeom>
        </p:spPr>
      </p:pic>
      <p:pic>
        <p:nvPicPr>
          <p:cNvPr id="17" name="Picture 16" descr="Diagram&#10;&#10;Description automatically generated">
            <a:extLst>
              <a:ext uri="{FF2B5EF4-FFF2-40B4-BE49-F238E27FC236}">
                <a16:creationId xmlns:a16="http://schemas.microsoft.com/office/drawing/2014/main" id="{236BA03D-69FE-B127-6889-CDB060CD229E}"/>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2116899" y="158193"/>
            <a:ext cx="3756604" cy="2506679"/>
          </a:xfrm>
          <a:prstGeom prst="rect">
            <a:avLst/>
          </a:prstGeom>
        </p:spPr>
      </p:pic>
      <p:pic>
        <p:nvPicPr>
          <p:cNvPr id="20" name="Picture 19" descr="Diagram&#10;&#10;Description automatically generated">
            <a:extLst>
              <a:ext uri="{FF2B5EF4-FFF2-40B4-BE49-F238E27FC236}">
                <a16:creationId xmlns:a16="http://schemas.microsoft.com/office/drawing/2014/main" id="{7F2E7E85-4C0E-9AFB-E674-FE29B07A7C76}"/>
              </a:ext>
            </a:extLst>
          </p:cNvPr>
          <p:cNvPicPr>
            <a:picLocks noChangeAspect="1"/>
          </p:cNvPicPr>
          <p:nvPr/>
        </p:nvPicPr>
        <p:blipFill>
          <a:blip r:embed="rId8" cstate="print">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8103256" y="2505271"/>
            <a:ext cx="3756604" cy="2405728"/>
          </a:xfrm>
          <a:prstGeom prst="rect">
            <a:avLst/>
          </a:prstGeom>
        </p:spPr>
      </p:pic>
      <p:pic>
        <p:nvPicPr>
          <p:cNvPr id="23" name="Picture 22" descr="A picture containing spaghetti junction, building, highway, city&#10;&#10;Description automatically generated">
            <a:extLst>
              <a:ext uri="{FF2B5EF4-FFF2-40B4-BE49-F238E27FC236}">
                <a16:creationId xmlns:a16="http://schemas.microsoft.com/office/drawing/2014/main" id="{FFB7D62A-331E-6353-5C6C-6CADF944DBA1}"/>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3415517" y="4037817"/>
            <a:ext cx="4277462" cy="2405728"/>
          </a:xfrm>
          <a:prstGeom prst="rect">
            <a:avLst/>
          </a:prstGeom>
        </p:spPr>
      </p:pic>
      <p:pic>
        <p:nvPicPr>
          <p:cNvPr id="26" name="Picture 25" descr="A picture containing text, electronics, circuit&#10;&#10;Description automatically generated">
            <a:extLst>
              <a:ext uri="{FF2B5EF4-FFF2-40B4-BE49-F238E27FC236}">
                <a16:creationId xmlns:a16="http://schemas.microsoft.com/office/drawing/2014/main" id="{6F4B5B2C-87D0-BFBC-818E-6A7B640DAA57}"/>
              </a:ext>
            </a:extLst>
          </p:cNvPr>
          <p:cNvPicPr>
            <a:picLocks noChangeAspect="1"/>
          </p:cNvPicPr>
          <p:nvPr/>
        </p:nvPicPr>
        <p:blipFill>
          <a:blip r:embed="rId12">
            <a:extLst>
              <a:ext uri="{28A0092B-C50C-407E-A947-70E740481C1C}">
                <a14:useLocalDpi xmlns:a14="http://schemas.microsoft.com/office/drawing/2010/main" val="0"/>
              </a:ext>
              <a:ext uri="{837473B0-CC2E-450A-ABE3-18F120FF3D39}">
                <a1611:picAttrSrcUrl xmlns:a1611="http://schemas.microsoft.com/office/drawing/2016/11/main" r:id="rId13"/>
              </a:ext>
            </a:extLst>
          </a:blip>
          <a:stretch>
            <a:fillRect/>
          </a:stretch>
        </p:blipFill>
        <p:spPr>
          <a:xfrm>
            <a:off x="7983474" y="302049"/>
            <a:ext cx="3624476" cy="2718357"/>
          </a:xfrm>
          <a:prstGeom prst="rect">
            <a:avLst/>
          </a:prstGeom>
        </p:spPr>
      </p:pic>
      <p:pic>
        <p:nvPicPr>
          <p:cNvPr id="29" name="Picture 28" descr="Graphical user interface, diagram&#10;&#10;Description automatically generated">
            <a:extLst>
              <a:ext uri="{FF2B5EF4-FFF2-40B4-BE49-F238E27FC236}">
                <a16:creationId xmlns:a16="http://schemas.microsoft.com/office/drawing/2014/main" id="{555F13EA-0B02-EF72-2BD7-31639F309899}"/>
              </a:ext>
            </a:extLst>
          </p:cNvPr>
          <p:cNvPicPr>
            <a:picLocks noChangeAspect="1"/>
          </p:cNvPicPr>
          <p:nvPr/>
        </p:nvPicPr>
        <p:blipFill>
          <a:blip r:embed="rId14" cstate="print">
            <a:extLst>
              <a:ext uri="{28A0092B-C50C-407E-A947-70E740481C1C}">
                <a14:useLocalDpi xmlns:a14="http://schemas.microsoft.com/office/drawing/2010/main" val="0"/>
              </a:ext>
              <a:ext uri="{837473B0-CC2E-450A-ABE3-18F120FF3D39}">
                <a1611:picAttrSrcUrl xmlns:a1611="http://schemas.microsoft.com/office/drawing/2016/11/main" r:id="rId15"/>
              </a:ext>
            </a:extLst>
          </a:blip>
          <a:stretch>
            <a:fillRect/>
          </a:stretch>
        </p:blipFill>
        <p:spPr>
          <a:xfrm>
            <a:off x="635101" y="555907"/>
            <a:ext cx="3513938" cy="3481910"/>
          </a:xfrm>
          <a:prstGeom prst="rect">
            <a:avLst/>
          </a:prstGeom>
        </p:spPr>
      </p:pic>
      <p:pic>
        <p:nvPicPr>
          <p:cNvPr id="32" name="Picture 31" descr="A person teaching a class&#10;&#10;Description automatically generated with low confidence">
            <a:extLst>
              <a:ext uri="{FF2B5EF4-FFF2-40B4-BE49-F238E27FC236}">
                <a16:creationId xmlns:a16="http://schemas.microsoft.com/office/drawing/2014/main" id="{4B65A34C-524A-6C56-009D-45C593D0F0EA}"/>
              </a:ext>
            </a:extLst>
          </p:cNvPr>
          <p:cNvPicPr>
            <a:picLocks noChangeAspect="1"/>
          </p:cNvPicPr>
          <p:nvPr/>
        </p:nvPicPr>
        <p:blipFill>
          <a:blip r:embed="rId16">
            <a:extLst>
              <a:ext uri="{28A0092B-C50C-407E-A947-70E740481C1C}">
                <a14:useLocalDpi xmlns:a14="http://schemas.microsoft.com/office/drawing/2010/main" val="0"/>
              </a:ext>
              <a:ext uri="{837473B0-CC2E-450A-ABE3-18F120FF3D39}">
                <a1611:picAttrSrcUrl xmlns:a1611="http://schemas.microsoft.com/office/drawing/2016/11/main" r:id="rId17"/>
              </a:ext>
            </a:extLst>
          </a:blip>
          <a:stretch>
            <a:fillRect/>
          </a:stretch>
        </p:blipFill>
        <p:spPr>
          <a:xfrm>
            <a:off x="5568088" y="3315299"/>
            <a:ext cx="6307283" cy="3107127"/>
          </a:xfrm>
          <a:prstGeom prst="rect">
            <a:avLst/>
          </a:prstGeom>
        </p:spPr>
      </p:pic>
      <p:pic>
        <p:nvPicPr>
          <p:cNvPr id="35" name="Picture 34" descr="Text&#10;&#10;Description automatically generated with low confidence">
            <a:extLst>
              <a:ext uri="{FF2B5EF4-FFF2-40B4-BE49-F238E27FC236}">
                <a16:creationId xmlns:a16="http://schemas.microsoft.com/office/drawing/2014/main" id="{EBAC2578-79EF-4DBE-2854-6B198FFD2DD2}"/>
              </a:ext>
            </a:extLst>
          </p:cNvPr>
          <p:cNvPicPr>
            <a:picLocks noChangeAspect="1"/>
          </p:cNvPicPr>
          <p:nvPr/>
        </p:nvPicPr>
        <p:blipFill>
          <a:blip r:embed="rId18">
            <a:extLst>
              <a:ext uri="{28A0092B-C50C-407E-A947-70E740481C1C}">
                <a14:useLocalDpi xmlns:a14="http://schemas.microsoft.com/office/drawing/2010/main" val="0"/>
              </a:ext>
              <a:ext uri="{837473B0-CC2E-450A-ABE3-18F120FF3D39}">
                <a1611:picAttrSrcUrl xmlns:a1611="http://schemas.microsoft.com/office/drawing/2016/11/main" r:id="rId19"/>
              </a:ext>
            </a:extLst>
          </a:blip>
          <a:stretch>
            <a:fillRect/>
          </a:stretch>
        </p:blipFill>
        <p:spPr>
          <a:xfrm>
            <a:off x="850890" y="1175331"/>
            <a:ext cx="6950692" cy="4203015"/>
          </a:xfrm>
          <a:prstGeom prst="rect">
            <a:avLst/>
          </a:prstGeom>
        </p:spPr>
      </p:pic>
      <p:pic>
        <p:nvPicPr>
          <p:cNvPr id="38" name="Picture 37" descr="A picture containing person&#10;&#10;Description automatically generated">
            <a:extLst>
              <a:ext uri="{FF2B5EF4-FFF2-40B4-BE49-F238E27FC236}">
                <a16:creationId xmlns:a16="http://schemas.microsoft.com/office/drawing/2014/main" id="{7671DF6C-C136-F49A-D5B6-0D4711CD4513}"/>
              </a:ext>
            </a:extLst>
          </p:cNvPr>
          <p:cNvPicPr>
            <a:picLocks noChangeAspect="1"/>
          </p:cNvPicPr>
          <p:nvPr/>
        </p:nvPicPr>
        <p:blipFill>
          <a:blip r:embed="rId20">
            <a:extLst>
              <a:ext uri="{28A0092B-C50C-407E-A947-70E740481C1C}">
                <a14:useLocalDpi xmlns:a14="http://schemas.microsoft.com/office/drawing/2010/main" val="0"/>
              </a:ext>
              <a:ext uri="{837473B0-CC2E-450A-ABE3-18F120FF3D39}">
                <a1611:picAttrSrcUrl xmlns:a1611="http://schemas.microsoft.com/office/drawing/2016/11/main" r:id="rId21"/>
              </a:ext>
            </a:extLst>
          </a:blip>
          <a:stretch>
            <a:fillRect/>
          </a:stretch>
        </p:blipFill>
        <p:spPr>
          <a:xfrm>
            <a:off x="6723090" y="1214581"/>
            <a:ext cx="5059072" cy="3364283"/>
          </a:xfrm>
          <a:prstGeom prst="rect">
            <a:avLst/>
          </a:prstGeom>
        </p:spPr>
      </p:pic>
      <p:pic>
        <p:nvPicPr>
          <p:cNvPr id="41" name="Picture 40" descr="Pile of American dollar banknotes">
            <a:extLst>
              <a:ext uri="{FF2B5EF4-FFF2-40B4-BE49-F238E27FC236}">
                <a16:creationId xmlns:a16="http://schemas.microsoft.com/office/drawing/2014/main" id="{5A6E68B0-D290-0032-9E98-B4B43F244169}"/>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303298" y="1340726"/>
            <a:ext cx="5784271" cy="4337724"/>
          </a:xfrm>
          <a:prstGeom prst="rect">
            <a:avLst/>
          </a:prstGeom>
        </p:spPr>
      </p:pic>
      <p:pic>
        <p:nvPicPr>
          <p:cNvPr id="43" name="Picture 42" descr="A picture containing outdoor, building, building material, brick&#10;&#10;Description automatically generated">
            <a:extLst>
              <a:ext uri="{FF2B5EF4-FFF2-40B4-BE49-F238E27FC236}">
                <a16:creationId xmlns:a16="http://schemas.microsoft.com/office/drawing/2014/main" id="{BB99261D-B2A4-9A1E-CAE1-7A0FF7C049BC}"/>
              </a:ext>
            </a:extLst>
          </p:cNvPr>
          <p:cNvPicPr>
            <a:picLocks noChangeAspect="1"/>
          </p:cNvPicPr>
          <p:nvPr/>
        </p:nvPicPr>
        <p:blipFill>
          <a:blip r:embed="rId23" cstate="print">
            <a:extLst>
              <a:ext uri="{28A0092B-C50C-407E-A947-70E740481C1C}">
                <a14:useLocalDpi xmlns:a14="http://schemas.microsoft.com/office/drawing/2010/main" val="0"/>
              </a:ext>
              <a:ext uri="{837473B0-CC2E-450A-ABE3-18F120FF3D39}">
                <a1611:picAttrSrcUrl xmlns:a1611="http://schemas.microsoft.com/office/drawing/2016/11/main" r:id="rId24"/>
              </a:ext>
            </a:extLst>
          </a:blip>
          <a:stretch>
            <a:fillRect/>
          </a:stretch>
        </p:blipFill>
        <p:spPr>
          <a:xfrm>
            <a:off x="6316660" y="1123733"/>
            <a:ext cx="5558711" cy="3705807"/>
          </a:xfrm>
          <a:prstGeom prst="rect">
            <a:avLst/>
          </a:prstGeom>
        </p:spPr>
      </p:pic>
      <p:pic>
        <p:nvPicPr>
          <p:cNvPr id="46" name="Picture 45" descr="Shape, rectangle&#10;&#10;Description automatically generated">
            <a:extLst>
              <a:ext uri="{FF2B5EF4-FFF2-40B4-BE49-F238E27FC236}">
                <a16:creationId xmlns:a16="http://schemas.microsoft.com/office/drawing/2014/main" id="{E34AFE67-6C9E-4974-C8C6-5CF42C68510C}"/>
              </a:ext>
            </a:extLst>
          </p:cNvPr>
          <p:cNvPicPr>
            <a:picLocks noChangeAspect="1"/>
          </p:cNvPicPr>
          <p:nvPr/>
        </p:nvPicPr>
        <p:blipFill>
          <a:blip r:embed="rId25">
            <a:extLst>
              <a:ext uri="{28A0092B-C50C-407E-A947-70E740481C1C}">
                <a14:useLocalDpi xmlns:a14="http://schemas.microsoft.com/office/drawing/2010/main" val="0"/>
              </a:ext>
              <a:ext uri="{837473B0-CC2E-450A-ABE3-18F120FF3D39}">
                <a1611:picAttrSrcUrl xmlns:a1611="http://schemas.microsoft.com/office/drawing/2016/11/main" r:id="rId26"/>
              </a:ext>
            </a:extLst>
          </a:blip>
          <a:stretch>
            <a:fillRect/>
          </a:stretch>
        </p:blipFill>
        <p:spPr>
          <a:xfrm>
            <a:off x="1003253" y="4320893"/>
            <a:ext cx="3156234" cy="2104156"/>
          </a:xfrm>
          <a:prstGeom prst="rect">
            <a:avLst/>
          </a:prstGeom>
        </p:spPr>
      </p:pic>
      <p:pic>
        <p:nvPicPr>
          <p:cNvPr id="51" name="Picture 50" descr="A group of people on a boat&#10;&#10;Description automatically generated with medium confidence">
            <a:extLst>
              <a:ext uri="{FF2B5EF4-FFF2-40B4-BE49-F238E27FC236}">
                <a16:creationId xmlns:a16="http://schemas.microsoft.com/office/drawing/2014/main" id="{38DADAC9-E7EE-A7A9-0069-60D7AB05DE61}"/>
              </a:ext>
            </a:extLst>
          </p:cNvPr>
          <p:cNvPicPr>
            <a:picLocks noChangeAspect="1"/>
          </p:cNvPicPr>
          <p:nvPr/>
        </p:nvPicPr>
        <p:blipFill>
          <a:blip r:embed="rId27" cstate="print">
            <a:extLst>
              <a:ext uri="{28A0092B-C50C-407E-A947-70E740481C1C}">
                <a14:useLocalDpi xmlns:a14="http://schemas.microsoft.com/office/drawing/2010/main" val="0"/>
              </a:ext>
              <a:ext uri="{837473B0-CC2E-450A-ABE3-18F120FF3D39}">
                <a1611:picAttrSrcUrl xmlns:a1611="http://schemas.microsoft.com/office/drawing/2016/11/main" r:id="rId28"/>
              </a:ext>
            </a:extLst>
          </a:blip>
          <a:stretch>
            <a:fillRect/>
          </a:stretch>
        </p:blipFill>
        <p:spPr>
          <a:xfrm>
            <a:off x="2278770" y="428732"/>
            <a:ext cx="4989577" cy="3340190"/>
          </a:xfrm>
          <a:prstGeom prst="rect">
            <a:avLst/>
          </a:prstGeom>
        </p:spPr>
      </p:pic>
      <p:pic>
        <p:nvPicPr>
          <p:cNvPr id="54" name="Picture 53" descr="A picture containing sky, nature, cloudy, clouds&#10;&#10;Description automatically generated">
            <a:extLst>
              <a:ext uri="{FF2B5EF4-FFF2-40B4-BE49-F238E27FC236}">
                <a16:creationId xmlns:a16="http://schemas.microsoft.com/office/drawing/2014/main" id="{45EDA368-DA6F-59D2-A0FB-7046CE0C2ECC}"/>
              </a:ext>
            </a:extLst>
          </p:cNvPr>
          <p:cNvPicPr>
            <a:picLocks noChangeAspect="1"/>
          </p:cNvPicPr>
          <p:nvPr/>
        </p:nvPicPr>
        <p:blipFill>
          <a:blip r:embed="rId29" cstate="print">
            <a:extLst>
              <a:ext uri="{28A0092B-C50C-407E-A947-70E740481C1C}">
                <a14:useLocalDpi xmlns:a14="http://schemas.microsoft.com/office/drawing/2010/main" val="0"/>
              </a:ext>
              <a:ext uri="{837473B0-CC2E-450A-ABE3-18F120FF3D39}">
                <a1611:picAttrSrcUrl xmlns:a1611="http://schemas.microsoft.com/office/drawing/2016/11/main" r:id="rId30"/>
              </a:ext>
            </a:extLst>
          </a:blip>
          <a:stretch>
            <a:fillRect/>
          </a:stretch>
        </p:blipFill>
        <p:spPr>
          <a:xfrm>
            <a:off x="2700719" y="1455422"/>
            <a:ext cx="6339983" cy="4232276"/>
          </a:xfrm>
          <a:prstGeom prst="rect">
            <a:avLst/>
          </a:prstGeom>
        </p:spPr>
      </p:pic>
      <p:pic>
        <p:nvPicPr>
          <p:cNvPr id="56" name="Picture 55">
            <a:extLst>
              <a:ext uri="{FF2B5EF4-FFF2-40B4-BE49-F238E27FC236}">
                <a16:creationId xmlns:a16="http://schemas.microsoft.com/office/drawing/2014/main" id="{907BD139-1DC8-2FB0-EA95-2F6DEAEFE9F0}"/>
              </a:ext>
            </a:extLst>
          </p:cNvPr>
          <p:cNvPicPr>
            <a:picLocks noChangeAspect="1"/>
          </p:cNvPicPr>
          <p:nvPr/>
        </p:nvPicPr>
        <p:blipFill>
          <a:blip r:embed="rId31">
            <a:extLst>
              <a:ext uri="{28A0092B-C50C-407E-A947-70E740481C1C}">
                <a14:useLocalDpi xmlns:a14="http://schemas.microsoft.com/office/drawing/2010/main" val="0"/>
              </a:ext>
              <a:ext uri="{837473B0-CC2E-450A-ABE3-18F120FF3D39}">
                <a1611:picAttrSrcUrl xmlns:a1611="http://schemas.microsoft.com/office/drawing/2016/11/main" r:id="rId32"/>
              </a:ext>
            </a:extLst>
          </a:blip>
          <a:stretch>
            <a:fillRect/>
          </a:stretch>
        </p:blipFill>
        <p:spPr>
          <a:xfrm>
            <a:off x="1148576" y="605998"/>
            <a:ext cx="9965082" cy="5606489"/>
          </a:xfrm>
          <a:prstGeom prst="rect">
            <a:avLst/>
          </a:prstGeom>
        </p:spPr>
      </p:pic>
    </p:spTree>
    <p:extLst>
      <p:ext uri="{BB962C8B-B14F-4D97-AF65-F5344CB8AC3E}">
        <p14:creationId xmlns:p14="http://schemas.microsoft.com/office/powerpoint/2010/main" val="2342961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5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5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E3CC0C3-37F1-4F6C-9870-0A010432D66F}"/>
              </a:ext>
            </a:extLst>
          </p:cNvPr>
          <p:cNvSpPr>
            <a:spLocks noGrp="1"/>
          </p:cNvSpPr>
          <p:nvPr>
            <p:ph type="title"/>
          </p:nvPr>
        </p:nvSpPr>
        <p:spPr/>
        <p:txBody>
          <a:bodyPr vert="horz" lIns="91440" tIns="45720" rIns="91440" bIns="45720" rtlCol="0" anchor="b">
            <a:normAutofit fontScale="90000"/>
          </a:bodyPr>
          <a:lstStyle/>
          <a:p>
            <a:r>
              <a:rPr lang="en-US" sz="4000" dirty="0">
                <a:solidFill>
                  <a:schemeClr val="tx1"/>
                </a:solidFill>
              </a:rPr>
              <a:t>Panther Investigation; </a:t>
            </a:r>
            <a:br>
              <a:rPr lang="en-US" sz="4000" dirty="0">
                <a:solidFill>
                  <a:schemeClr val="tx1"/>
                </a:solidFill>
              </a:rPr>
            </a:br>
            <a:r>
              <a:rPr lang="en-US" sz="4000" dirty="0">
                <a:solidFill>
                  <a:schemeClr val="tx1"/>
                </a:solidFill>
              </a:rPr>
              <a:t>4</a:t>
            </a:r>
            <a:r>
              <a:rPr lang="en-US" sz="4000" baseline="30000" dirty="0">
                <a:solidFill>
                  <a:schemeClr val="tx1"/>
                </a:solidFill>
              </a:rPr>
              <a:t>th</a:t>
            </a:r>
            <a:r>
              <a:rPr lang="en-US" sz="4000" dirty="0">
                <a:solidFill>
                  <a:schemeClr val="tx1"/>
                </a:solidFill>
              </a:rPr>
              <a:t> grade</a:t>
            </a:r>
          </a:p>
        </p:txBody>
      </p:sp>
      <p:sp>
        <p:nvSpPr>
          <p:cNvPr id="7" name="Text Placeholder 6">
            <a:extLst>
              <a:ext uri="{FF2B5EF4-FFF2-40B4-BE49-F238E27FC236}">
                <a16:creationId xmlns:a16="http://schemas.microsoft.com/office/drawing/2014/main" id="{FF8BF9E7-206E-5AE9-8DD8-8958754025BC}"/>
              </a:ext>
            </a:extLst>
          </p:cNvPr>
          <p:cNvSpPr>
            <a:spLocks noGrp="1"/>
          </p:cNvSpPr>
          <p:nvPr>
            <p:ph type="body" idx="1"/>
          </p:nvPr>
        </p:nvSpPr>
        <p:spPr>
          <a:xfrm>
            <a:off x="2017372" y="2571771"/>
            <a:ext cx="4739331" cy="576262"/>
          </a:xfrm>
        </p:spPr>
        <p:txBody>
          <a:bodyPr/>
          <a:lstStyle/>
          <a:p>
            <a:r>
              <a:rPr lang="en-US" dirty="0"/>
              <a:t>Iceberg Diagram,              Connection Circle, BOTGs</a:t>
            </a:r>
          </a:p>
        </p:txBody>
      </p:sp>
      <p:pic>
        <p:nvPicPr>
          <p:cNvPr id="14" name="Content Placeholder 13" descr="A picture containing diagram&#10;&#10;Description automatically generated">
            <a:extLst>
              <a:ext uri="{FF2B5EF4-FFF2-40B4-BE49-F238E27FC236}">
                <a16:creationId xmlns:a16="http://schemas.microsoft.com/office/drawing/2014/main" id="{663DC207-99A2-E947-44B8-EBCF57046AA5}"/>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9181" b="15802"/>
          <a:stretch/>
        </p:blipFill>
        <p:spPr>
          <a:xfrm rot="16200000">
            <a:off x="2808182" y="2102692"/>
            <a:ext cx="3352799" cy="5443482"/>
          </a:xfrm>
        </p:spPr>
      </p:pic>
      <p:sp>
        <p:nvSpPr>
          <p:cNvPr id="5" name="Date Placeholder 4">
            <a:extLst>
              <a:ext uri="{FF2B5EF4-FFF2-40B4-BE49-F238E27FC236}">
                <a16:creationId xmlns:a16="http://schemas.microsoft.com/office/drawing/2014/main" id="{7A135BF6-1508-4CA2-AF13-FBAF2B40F90A}"/>
              </a:ext>
            </a:extLst>
          </p:cNvPr>
          <p:cNvSpPr>
            <a:spLocks noGrp="1"/>
          </p:cNvSpPr>
          <p:nvPr>
            <p:ph type="dt" sz="half" idx="10"/>
          </p:nvPr>
        </p:nvSpPr>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6DD1B487-36FD-4CED-B07A-1A81FC6540B1}" type="datetime1">
              <a:rPr kumimoji="0" lang="en-US" sz="90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Arial"/>
                <a:sym typeface="Arial"/>
              </a:rPr>
              <a:pPr marL="0" marR="0" lvl="0" indent="0" algn="r" defTabSz="914400" rtl="0" eaLnBrk="1" fontAlgn="auto" latinLnBrk="0" hangingPunct="1">
                <a:lnSpc>
                  <a:spcPct val="100000"/>
                </a:lnSpc>
                <a:spcBef>
                  <a:spcPts val="0"/>
                </a:spcBef>
                <a:spcAft>
                  <a:spcPts val="600"/>
                </a:spcAft>
                <a:buClrTx/>
                <a:buSzTx/>
                <a:buFontTx/>
                <a:buNone/>
                <a:tabLst/>
                <a:defRPr/>
              </a:pPr>
              <a:t>7/22/22</a:t>
            </a:fld>
            <a:endParaRPr kumimoji="0" lang="en-US" sz="900" b="0" i="0" u="none" strike="noStrike" kern="1200" cap="none" spc="0" normalizeH="0" baseline="0" noProof="0">
              <a:ln>
                <a:noFill/>
              </a:ln>
              <a:solidFill>
                <a:prstClr val="black">
                  <a:tint val="75000"/>
                </a:prstClr>
              </a:solidFill>
              <a:effectLst/>
              <a:uLnTx/>
              <a:uFillTx/>
              <a:latin typeface="Century Gothic" panose="020B0502020202020204"/>
              <a:ea typeface="+mn-ea"/>
              <a:cs typeface="Arial"/>
              <a:sym typeface="Arial"/>
            </a:endParaRPr>
          </a:p>
        </p:txBody>
      </p:sp>
      <p:sp>
        <p:nvSpPr>
          <p:cNvPr id="4" name="Slide Number Placeholder 3">
            <a:extLst>
              <a:ext uri="{FF2B5EF4-FFF2-40B4-BE49-F238E27FC236}">
                <a16:creationId xmlns:a16="http://schemas.microsoft.com/office/drawing/2014/main" id="{4CEFAEB0-20C8-4DCE-A259-1DCD9099816F}"/>
              </a:ext>
            </a:extLst>
          </p:cNvPr>
          <p:cNvSpPr>
            <a:spLocks noGrp="1"/>
          </p:cNvSpPr>
          <p:nvPr>
            <p:ph type="sldNum" sz="quarter" idx="12"/>
          </p:nvPr>
        </p:nvSpPr>
        <p:spPr/>
        <p:txBody>
          <a:bodyPr vert="horz" lIns="91440" tIns="45720" rIns="91440" bIns="45720" rtlCol="0" anchor="ctr">
            <a:normAutofit fontScale="92500" lnSpcReduction="10000"/>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9CD8D479-8942-46E8-A226-A4E01F7A105C}" type="slidenum">
              <a:rPr kumimoji="0" lang="en-US" sz="2000" b="0" i="0" u="none" strike="noStrike" kern="1200" cap="none" spc="0" normalizeH="0" baseline="0" noProof="0" smtClean="0">
                <a:ln>
                  <a:noFill/>
                </a:ln>
                <a:solidFill>
                  <a:srgbClr val="FEFFFF"/>
                </a:solidFill>
                <a:effectLst/>
                <a:uLnTx/>
                <a:uFillTx/>
                <a:latin typeface="Century Gothic" panose="020B0502020202020204"/>
                <a:ea typeface="+mn-ea"/>
                <a:cs typeface="Arial"/>
                <a:sym typeface="Arial"/>
              </a:rPr>
              <a:pPr marL="0" marR="0" lvl="0" indent="0" algn="r" defTabSz="914400" rtl="0" eaLnBrk="1" fontAlgn="auto" latinLnBrk="0" hangingPunct="1">
                <a:lnSpc>
                  <a:spcPct val="100000"/>
                </a:lnSpc>
                <a:spcBef>
                  <a:spcPts val="0"/>
                </a:spcBef>
                <a:spcAft>
                  <a:spcPts val="600"/>
                </a:spcAft>
                <a:buClrTx/>
                <a:buSzTx/>
                <a:buFontTx/>
                <a:buNone/>
                <a:tabLst/>
                <a:defRPr/>
              </a:pPr>
              <a:t>40</a:t>
            </a:fld>
            <a:endParaRPr kumimoji="0" lang="en-US" sz="2000" b="0" i="0" u="none" strike="noStrike" kern="1200" cap="none" spc="0" normalizeH="0" baseline="0" noProof="0">
              <a:ln>
                <a:noFill/>
              </a:ln>
              <a:solidFill>
                <a:srgbClr val="FEFFFF"/>
              </a:solidFill>
              <a:effectLst/>
              <a:uLnTx/>
              <a:uFillTx/>
              <a:latin typeface="Century Gothic" panose="020B0502020202020204"/>
              <a:ea typeface="+mn-ea"/>
              <a:cs typeface="Arial"/>
              <a:sym typeface="Arial"/>
            </a:endParaRPr>
          </a:p>
        </p:txBody>
      </p:sp>
      <p:sp>
        <p:nvSpPr>
          <p:cNvPr id="3" name="TextBox 2">
            <a:extLst>
              <a:ext uri="{FF2B5EF4-FFF2-40B4-BE49-F238E27FC236}">
                <a16:creationId xmlns:a16="http://schemas.microsoft.com/office/drawing/2014/main" id="{5984A58B-B82F-11A4-100C-D0433D2DF7A3}"/>
              </a:ext>
            </a:extLst>
          </p:cNvPr>
          <p:cNvSpPr txBox="1"/>
          <p:nvPr/>
        </p:nvSpPr>
        <p:spPr>
          <a:xfrm>
            <a:off x="8874045" y="497162"/>
            <a:ext cx="3700523" cy="138499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BOTGs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Human population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Car accidents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Panther health</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Habitat loss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Hunting</a:t>
            </a:r>
          </a:p>
        </p:txBody>
      </p:sp>
      <p:pic>
        <p:nvPicPr>
          <p:cNvPr id="46" name="Content Placeholder 45" descr="A picture containing text, whiteboard&#10;&#10;Description automatically generated">
            <a:extLst>
              <a:ext uri="{FF2B5EF4-FFF2-40B4-BE49-F238E27FC236}">
                <a16:creationId xmlns:a16="http://schemas.microsoft.com/office/drawing/2014/main" id="{8429FB1C-C797-9167-31A6-E1E3121A285E}"/>
              </a:ext>
            </a:extLst>
          </p:cNvPr>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rot="5400000">
            <a:off x="7365544" y="2495828"/>
            <a:ext cx="4729895" cy="3548239"/>
          </a:xfrm>
          <a:prstGeom prst="rect">
            <a:avLst/>
          </a:prstGeom>
        </p:spPr>
      </p:pic>
    </p:spTree>
    <p:extLst>
      <p:ext uri="{BB962C8B-B14F-4D97-AF65-F5344CB8AC3E}">
        <p14:creationId xmlns:p14="http://schemas.microsoft.com/office/powerpoint/2010/main" val="494136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65"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66"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67"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68"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69"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70"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71"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72"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73"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74"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75"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76"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78" name="Group 77">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79"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80"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81"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82"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83"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84"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85"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86"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87"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88"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89"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90"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92" name="Rectangle 91">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94" name="Freeform 11">
            <a:extLst>
              <a:ext uri="{FF2B5EF4-FFF2-40B4-BE49-F238E27FC236}">
                <a16:creationId xmlns:a16="http://schemas.microsoft.com/office/drawing/2014/main" id="{A57352BE-A213-4040-BE8E-D4A925AD9D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96" name="Rectangle 95">
            <a:extLst>
              <a:ext uri="{FF2B5EF4-FFF2-40B4-BE49-F238E27FC236}">
                <a16:creationId xmlns:a16="http://schemas.microsoft.com/office/drawing/2014/main" id="{1A44C337-3893-4B29-A265-B1329150B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sym typeface="Arial"/>
            </a:endParaRPr>
          </a:p>
        </p:txBody>
      </p:sp>
      <p:grpSp>
        <p:nvGrpSpPr>
          <p:cNvPr id="98" name="Group 97">
            <a:extLst>
              <a:ext uri="{FF2B5EF4-FFF2-40B4-BE49-F238E27FC236}">
                <a16:creationId xmlns:a16="http://schemas.microsoft.com/office/drawing/2014/main" id="{81E0B358-1267-4844-8B3D-B7A279B4175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36169" y="228600"/>
            <a:ext cx="2851523" cy="6638625"/>
            <a:chOff x="2487613" y="285750"/>
            <a:chExt cx="2428875" cy="5654676"/>
          </a:xfrm>
        </p:grpSpPr>
        <p:sp>
          <p:nvSpPr>
            <p:cNvPr id="99" name="Freeform 11">
              <a:extLst>
                <a:ext uri="{FF2B5EF4-FFF2-40B4-BE49-F238E27FC236}">
                  <a16:creationId xmlns:a16="http://schemas.microsoft.com/office/drawing/2014/main" id="{B24AA06A-F1A5-4BB3-9486-9AE7A53B3F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00" name="Freeform 12">
              <a:extLst>
                <a:ext uri="{FF2B5EF4-FFF2-40B4-BE49-F238E27FC236}">
                  <a16:creationId xmlns:a16="http://schemas.microsoft.com/office/drawing/2014/main" id="{BDF97590-C600-44CB-9303-4A3679F51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01" name="Freeform 13">
              <a:extLst>
                <a:ext uri="{FF2B5EF4-FFF2-40B4-BE49-F238E27FC236}">
                  <a16:creationId xmlns:a16="http://schemas.microsoft.com/office/drawing/2014/main" id="{A9BBE156-3FFA-4DC4-8468-35BD28DDC6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02" name="Freeform 14">
              <a:extLst>
                <a:ext uri="{FF2B5EF4-FFF2-40B4-BE49-F238E27FC236}">
                  <a16:creationId xmlns:a16="http://schemas.microsoft.com/office/drawing/2014/main" id="{F7960DE5-3810-4B1E-B1E2-3BAFEA91ED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03" name="Freeform 15">
              <a:extLst>
                <a:ext uri="{FF2B5EF4-FFF2-40B4-BE49-F238E27FC236}">
                  <a16:creationId xmlns:a16="http://schemas.microsoft.com/office/drawing/2014/main" id="{359E957C-CE11-446F-8AA7-B3E98390B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04" name="Freeform 16">
              <a:extLst>
                <a:ext uri="{FF2B5EF4-FFF2-40B4-BE49-F238E27FC236}">
                  <a16:creationId xmlns:a16="http://schemas.microsoft.com/office/drawing/2014/main" id="{A3E9FE34-CA9E-4443-BEBF-D1B9A1C6C2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05" name="Freeform 17">
              <a:extLst>
                <a:ext uri="{FF2B5EF4-FFF2-40B4-BE49-F238E27FC236}">
                  <a16:creationId xmlns:a16="http://schemas.microsoft.com/office/drawing/2014/main" id="{4F39D814-8A48-4509-BDEB-826F106591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06" name="Freeform 18">
              <a:extLst>
                <a:ext uri="{FF2B5EF4-FFF2-40B4-BE49-F238E27FC236}">
                  <a16:creationId xmlns:a16="http://schemas.microsoft.com/office/drawing/2014/main" id="{8C6D08C0-8C49-4B87-9CF4-A1F08714FA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07" name="Freeform 19">
              <a:extLst>
                <a:ext uri="{FF2B5EF4-FFF2-40B4-BE49-F238E27FC236}">
                  <a16:creationId xmlns:a16="http://schemas.microsoft.com/office/drawing/2014/main" id="{308C612B-4C0D-4863-B9CD-F86ABAA1B2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08" name="Freeform 20">
              <a:extLst>
                <a:ext uri="{FF2B5EF4-FFF2-40B4-BE49-F238E27FC236}">
                  <a16:creationId xmlns:a16="http://schemas.microsoft.com/office/drawing/2014/main" id="{600B1EC8-1B55-4390-A183-C33B5E2273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09" name="Freeform 21">
              <a:extLst>
                <a:ext uri="{FF2B5EF4-FFF2-40B4-BE49-F238E27FC236}">
                  <a16:creationId xmlns:a16="http://schemas.microsoft.com/office/drawing/2014/main" id="{1790A225-91E1-4BE5-A801-5F1E32721C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110" name="Freeform 22">
              <a:extLst>
                <a:ext uri="{FF2B5EF4-FFF2-40B4-BE49-F238E27FC236}">
                  <a16:creationId xmlns:a16="http://schemas.microsoft.com/office/drawing/2014/main" id="{DFFC46A2-6BBF-47FD-BC17-5EE1DF7CB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12" name="Group 111">
            <a:extLst>
              <a:ext uri="{FF2B5EF4-FFF2-40B4-BE49-F238E27FC236}">
                <a16:creationId xmlns:a16="http://schemas.microsoft.com/office/drawing/2014/main" id="{AF44CA9C-80E8-44E1-A79C-D6EBFC73BCA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77117" y="-786"/>
            <a:ext cx="2356675" cy="6854040"/>
            <a:chOff x="6627813" y="194833"/>
            <a:chExt cx="1952625" cy="5678918"/>
          </a:xfrm>
        </p:grpSpPr>
        <p:sp>
          <p:nvSpPr>
            <p:cNvPr id="113" name="Freeform 27">
              <a:extLst>
                <a:ext uri="{FF2B5EF4-FFF2-40B4-BE49-F238E27FC236}">
                  <a16:creationId xmlns:a16="http://schemas.microsoft.com/office/drawing/2014/main" id="{8CB9417F-98D9-4998-B00B-A5932E4C7D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14" name="Freeform 28">
              <a:extLst>
                <a:ext uri="{FF2B5EF4-FFF2-40B4-BE49-F238E27FC236}">
                  <a16:creationId xmlns:a16="http://schemas.microsoft.com/office/drawing/2014/main" id="{FA79AA3D-583E-4A1E-AF7E-CBD980F596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15" name="Freeform 29">
              <a:extLst>
                <a:ext uri="{FF2B5EF4-FFF2-40B4-BE49-F238E27FC236}">
                  <a16:creationId xmlns:a16="http://schemas.microsoft.com/office/drawing/2014/main" id="{D80C9F17-A6B2-4A12-BC77-F84264A669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16" name="Freeform 30">
              <a:extLst>
                <a:ext uri="{FF2B5EF4-FFF2-40B4-BE49-F238E27FC236}">
                  <a16:creationId xmlns:a16="http://schemas.microsoft.com/office/drawing/2014/main" id="{949C9A53-ED97-44CE-BDD5-ED24892116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17" name="Freeform 31">
              <a:extLst>
                <a:ext uri="{FF2B5EF4-FFF2-40B4-BE49-F238E27FC236}">
                  <a16:creationId xmlns:a16="http://schemas.microsoft.com/office/drawing/2014/main" id="{0F9FDAE7-225B-4072-8907-6EAA061744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18" name="Freeform 32">
              <a:extLst>
                <a:ext uri="{FF2B5EF4-FFF2-40B4-BE49-F238E27FC236}">
                  <a16:creationId xmlns:a16="http://schemas.microsoft.com/office/drawing/2014/main" id="{9D49818B-8EA3-4B41-9783-EFE0C618C3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19" name="Freeform 33">
              <a:extLst>
                <a:ext uri="{FF2B5EF4-FFF2-40B4-BE49-F238E27FC236}">
                  <a16:creationId xmlns:a16="http://schemas.microsoft.com/office/drawing/2014/main" id="{01903E65-D822-4457-B0A5-2F4168224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20" name="Freeform 34">
              <a:extLst>
                <a:ext uri="{FF2B5EF4-FFF2-40B4-BE49-F238E27FC236}">
                  <a16:creationId xmlns:a16="http://schemas.microsoft.com/office/drawing/2014/main" id="{A5CF9DAB-75BF-43D9-B1E7-817D1FAA00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21" name="Freeform 35">
              <a:extLst>
                <a:ext uri="{FF2B5EF4-FFF2-40B4-BE49-F238E27FC236}">
                  <a16:creationId xmlns:a16="http://schemas.microsoft.com/office/drawing/2014/main" id="{BB22916D-4BCF-4A4C-8714-A2564D34C3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22" name="Freeform 36">
              <a:extLst>
                <a:ext uri="{FF2B5EF4-FFF2-40B4-BE49-F238E27FC236}">
                  <a16:creationId xmlns:a16="http://schemas.microsoft.com/office/drawing/2014/main" id="{4CD9F734-569E-44E7-BD53-6214E0F18C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23" name="Freeform 37">
              <a:extLst>
                <a:ext uri="{FF2B5EF4-FFF2-40B4-BE49-F238E27FC236}">
                  <a16:creationId xmlns:a16="http://schemas.microsoft.com/office/drawing/2014/main" id="{7A5DAACB-2F42-40C8-BF6A-75B79299F9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24" name="Freeform 38">
              <a:extLst>
                <a:ext uri="{FF2B5EF4-FFF2-40B4-BE49-F238E27FC236}">
                  <a16:creationId xmlns:a16="http://schemas.microsoft.com/office/drawing/2014/main" id="{AD78E0F9-8568-4672-A22F-4ED5B1A96F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2" name="Title 1"/>
          <p:cNvSpPr>
            <a:spLocks noGrp="1"/>
          </p:cNvSpPr>
          <p:nvPr>
            <p:ph type="title"/>
          </p:nvPr>
        </p:nvSpPr>
        <p:spPr>
          <a:xfrm>
            <a:off x="6483096" y="624110"/>
            <a:ext cx="5021516" cy="1280890"/>
          </a:xfrm>
        </p:spPr>
        <p:txBody>
          <a:bodyPr vert="horz" lIns="91440" tIns="45720" rIns="91440" bIns="45720" rtlCol="0" anchor="t">
            <a:normAutofit/>
          </a:bodyPr>
          <a:lstStyle/>
          <a:p>
            <a:pPr>
              <a:lnSpc>
                <a:spcPct val="90000"/>
              </a:lnSpc>
            </a:pPr>
            <a:r>
              <a:rPr lang="en-US" sz="2800" dirty="0"/>
              <a:t>Final Book Project: Iceberg Diagram; </a:t>
            </a:r>
            <a:br>
              <a:rPr lang="en-US" sz="2800" dirty="0"/>
            </a:br>
            <a:r>
              <a:rPr lang="en-US" sz="2800" dirty="0"/>
              <a:t>4</a:t>
            </a:r>
            <a:r>
              <a:rPr lang="en-US" sz="2800" baseline="30000" dirty="0"/>
              <a:t>th</a:t>
            </a:r>
            <a:r>
              <a:rPr lang="en-US" sz="2800" dirty="0"/>
              <a:t> grade group work</a:t>
            </a:r>
          </a:p>
        </p:txBody>
      </p:sp>
      <p:sp>
        <p:nvSpPr>
          <p:cNvPr id="126" name="Rectangle 125">
            <a:extLst>
              <a:ext uri="{FF2B5EF4-FFF2-40B4-BE49-F238E27FC236}">
                <a16:creationId xmlns:a16="http://schemas.microsoft.com/office/drawing/2014/main" id="{AA5CD610-ED7C-4CED-A9A1-174432C88A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5704"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28" name="Freeform 11">
            <a:extLst>
              <a:ext uri="{FF2B5EF4-FFF2-40B4-BE49-F238E27FC236}">
                <a16:creationId xmlns:a16="http://schemas.microsoft.com/office/drawing/2014/main" id="{0C4379BF-8C7A-480A-BC36-DA55D92A93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645704"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pic>
        <p:nvPicPr>
          <p:cNvPr id="50" name="Picture 49" descr="Map&#10;&#10;Description automatically generated">
            <a:extLst>
              <a:ext uri="{FF2B5EF4-FFF2-40B4-BE49-F238E27FC236}">
                <a16:creationId xmlns:a16="http://schemas.microsoft.com/office/drawing/2014/main" id="{4C351886-6AE8-16CF-2CE4-E517CFBBBBE4}"/>
              </a:ext>
            </a:extLst>
          </p:cNvPr>
          <p:cNvPicPr>
            <a:picLocks noChangeAspect="1"/>
          </p:cNvPicPr>
          <p:nvPr/>
        </p:nvPicPr>
        <p:blipFill rotWithShape="1">
          <a:blip r:embed="rId2">
            <a:extLst>
              <a:ext uri="{28A0092B-C50C-407E-A947-70E740481C1C}">
                <a14:useLocalDpi xmlns:a14="http://schemas.microsoft.com/office/drawing/2010/main" val="0"/>
              </a:ext>
            </a:extLst>
          </a:blip>
          <a:srcRect b="3481"/>
          <a:stretch/>
        </p:blipFill>
        <p:spPr>
          <a:xfrm>
            <a:off x="-1555" y="1731"/>
            <a:ext cx="4671091" cy="6858000"/>
          </a:xfrm>
          <a:prstGeom prst="rect">
            <a:avLst/>
          </a:prstGeom>
        </p:spPr>
      </p:pic>
      <p:sp>
        <p:nvSpPr>
          <p:cNvPr id="4" name="Slide Number Placeholder 3"/>
          <p:cNvSpPr>
            <a:spLocks noGrp="1"/>
          </p:cNvSpPr>
          <p:nvPr>
            <p:ph type="sldNum" sz="quarter" idx="12"/>
          </p:nvPr>
        </p:nvSpPr>
        <p:spPr>
          <a:xfrm>
            <a:off x="5181705" y="787782"/>
            <a:ext cx="779767" cy="365125"/>
          </a:xfrm>
        </p:spPr>
        <p:txBody>
          <a:bodyPr vert="horz" lIns="91440" tIns="45720" rIns="91440" bIns="45720" rtlCol="0" anchor="ctr">
            <a:norm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fld id="{9CD8D479-8942-46E8-A226-A4E01F7A105C}" type="slidenum">
              <a:rPr kumimoji="0" lang="en-US" sz="1900" b="0" i="0" u="none" strike="noStrike" kern="1200" cap="none" spc="0" normalizeH="0" baseline="0" noProof="0" smtClean="0">
                <a:ln>
                  <a:noFill/>
                </a:ln>
                <a:solidFill>
                  <a:srgbClr val="FEFFFF"/>
                </a:solidFill>
                <a:effectLst/>
                <a:uLnTx/>
                <a:uFillTx/>
                <a:latin typeface="Century Gothic" panose="020B0502020202020204"/>
                <a:ea typeface="+mn-ea"/>
                <a:cs typeface="Arial"/>
                <a:sym typeface="Arial"/>
              </a:rPr>
              <a:pPr marL="0" marR="0" lvl="0" indent="0" algn="r" defTabSz="914400" rtl="0" eaLnBrk="1" fontAlgn="auto" latinLnBrk="0" hangingPunct="1">
                <a:lnSpc>
                  <a:spcPct val="90000"/>
                </a:lnSpc>
                <a:spcBef>
                  <a:spcPts val="0"/>
                </a:spcBef>
                <a:spcAft>
                  <a:spcPts val="600"/>
                </a:spcAft>
                <a:buClrTx/>
                <a:buSzTx/>
                <a:buFontTx/>
                <a:buNone/>
                <a:tabLst/>
                <a:defRPr/>
              </a:pPr>
              <a:t>41</a:t>
            </a:fld>
            <a:endParaRPr kumimoji="0" lang="en-US" sz="1900" b="0" i="0" u="none" strike="noStrike" kern="1200" cap="none" spc="0" normalizeH="0" baseline="0" noProof="0">
              <a:ln>
                <a:noFill/>
              </a:ln>
              <a:solidFill>
                <a:srgbClr val="FEFFFF"/>
              </a:solidFill>
              <a:effectLst/>
              <a:uLnTx/>
              <a:uFillTx/>
              <a:latin typeface="Century Gothic" panose="020B0502020202020204"/>
              <a:ea typeface="+mn-ea"/>
              <a:cs typeface="Arial"/>
              <a:sym typeface="Arial"/>
            </a:endParaRPr>
          </a:p>
        </p:txBody>
      </p:sp>
      <p:sp>
        <p:nvSpPr>
          <p:cNvPr id="6" name="Footer Placeholder 5"/>
          <p:cNvSpPr>
            <a:spLocks noGrp="1"/>
          </p:cNvSpPr>
          <p:nvPr>
            <p:ph type="ftr" sz="quarter" idx="11"/>
          </p:nvPr>
        </p:nvSpPr>
        <p:spPr>
          <a:xfrm>
            <a:off x="6438191" y="6135808"/>
            <a:ext cx="3771020" cy="365125"/>
          </a:xfrm>
        </p:spPr>
        <p:txBody>
          <a:bodyPr vert="horz" lIns="91440" tIns="45720" rIns="91440" bIns="45720" rtlCol="0"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Century Gothic" panose="020B0502020202020204"/>
              <a:ea typeface="+mn-ea"/>
              <a:cs typeface="Arial"/>
              <a:sym typeface="Arial"/>
            </a:endParaRPr>
          </a:p>
        </p:txBody>
      </p:sp>
      <p:pic>
        <p:nvPicPr>
          <p:cNvPr id="9" name="Content Placeholder 8" descr="A person holding a piece of paper&#10;&#10;Description automatically generated with medium confidence">
            <a:extLst>
              <a:ext uri="{FF2B5EF4-FFF2-40B4-BE49-F238E27FC236}">
                <a16:creationId xmlns:a16="http://schemas.microsoft.com/office/drawing/2014/main" id="{D3A2D0AB-DC6D-E1A2-E0AD-47F2FC492078}"/>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18910" r="15815" b="11330"/>
          <a:stretch/>
        </p:blipFill>
        <p:spPr>
          <a:xfrm>
            <a:off x="5770853" y="1895033"/>
            <a:ext cx="5548973" cy="4240001"/>
          </a:xfrm>
        </p:spPr>
      </p:pic>
    </p:spTree>
    <p:extLst>
      <p:ext uri="{BB962C8B-B14F-4D97-AF65-F5344CB8AC3E}">
        <p14:creationId xmlns:p14="http://schemas.microsoft.com/office/powerpoint/2010/main" val="2202616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9212" y="228600"/>
            <a:ext cx="8911687" cy="1280890"/>
          </a:xfrm>
        </p:spPr>
        <p:txBody>
          <a:bodyPr anchor="b">
            <a:normAutofit/>
          </a:bodyPr>
          <a:lstStyle/>
          <a:p>
            <a:r>
              <a:rPr lang="en-US" dirty="0"/>
              <a:t>Mental Models </a:t>
            </a:r>
            <a:r>
              <a:rPr lang="en-US"/>
              <a:t>Over Time: </a:t>
            </a:r>
            <a:r>
              <a:rPr lang="en-US" dirty="0"/>
              <a:t>Everglades</a:t>
            </a:r>
          </a:p>
        </p:txBody>
      </p:sp>
      <p:sp>
        <p:nvSpPr>
          <p:cNvPr id="3" name="Content Placeholder 2"/>
          <p:cNvSpPr>
            <a:spLocks noGrp="1"/>
          </p:cNvSpPr>
          <p:nvPr>
            <p:ph sz="half" idx="2"/>
          </p:nvPr>
        </p:nvSpPr>
        <p:spPr>
          <a:xfrm>
            <a:off x="6898120" y="591378"/>
            <a:ext cx="4609775" cy="5675244"/>
          </a:xfrm>
        </p:spPr>
        <p:txBody>
          <a:bodyPr>
            <a:normAutofit/>
          </a:bodyPr>
          <a:lstStyle/>
          <a:p>
            <a:endParaRPr lang="en-US" dirty="0"/>
          </a:p>
          <a:p>
            <a:pPr lvl="1"/>
            <a:endParaRPr lang="en-US" dirty="0"/>
          </a:p>
          <a:p>
            <a:pPr lvl="1"/>
            <a:endParaRPr lang="en-US" dirty="0"/>
          </a:p>
          <a:p>
            <a:pPr lvl="1"/>
            <a:r>
              <a:rPr lang="en-US" dirty="0"/>
              <a:t>“All plant and animal and human life is connected, and it is important to respect all forms of life and live within the natural life cycles of the Everglades.”</a:t>
            </a:r>
          </a:p>
          <a:p>
            <a:pPr lvl="3"/>
            <a:r>
              <a:rPr lang="en-US" dirty="0"/>
              <a:t>Miccosukee belief</a:t>
            </a:r>
          </a:p>
          <a:p>
            <a:pPr marL="283464" lvl="1" indent="0">
              <a:buNone/>
            </a:pPr>
            <a:endParaRPr lang="en-US" dirty="0"/>
          </a:p>
          <a:p>
            <a:pPr lvl="1"/>
            <a:r>
              <a:rPr lang="en-US" dirty="0"/>
              <a:t>“Home to the alligator and the otter, the sea turtle and dolphin, the panther and manatee, while also serving as the drinking water supply for nearly 9 million south Floridians, the Everglades are a treasure that belongs to all Americans and to the world.”</a:t>
            </a:r>
          </a:p>
          <a:p>
            <a:pPr lvl="3"/>
            <a:r>
              <a:rPr lang="en-US" dirty="0"/>
              <a:t>Everglades Foundation</a:t>
            </a:r>
          </a:p>
          <a:p>
            <a:pPr marL="283464" lvl="1" indent="0">
              <a:buNone/>
            </a:pPr>
            <a:endParaRPr lang="en-US" dirty="0"/>
          </a:p>
        </p:txBody>
      </p:sp>
      <p:sp>
        <p:nvSpPr>
          <p:cNvPr id="4" name="Slide Number Placeholder 3"/>
          <p:cNvSpPr>
            <a:spLocks noGrp="1"/>
          </p:cNvSpPr>
          <p:nvPr>
            <p:ph type="sldNum" sz="quarter" idx="12"/>
          </p:nvPr>
        </p:nvSpPr>
        <p:spPr/>
        <p:txBody>
          <a:bodyPr anchor="ct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9CD8D479-8942-46E8-A226-A4E01F7A105C}" type="slidenum">
              <a:rPr kumimoji="0" lang="en-US" sz="1000" b="0" i="0" u="none" strike="noStrike" kern="1200" cap="none" spc="0" normalizeH="0" baseline="0" noProof="0" smtClean="0">
                <a:ln>
                  <a:noFill/>
                </a:ln>
                <a:solidFill>
                  <a:srgbClr val="FEFFFF"/>
                </a:solidFill>
                <a:effectLst/>
                <a:uLnTx/>
                <a:uFillTx/>
                <a:latin typeface="Century Gothic" panose="020B0502020202020204"/>
                <a:ea typeface="+mn-ea"/>
                <a:cs typeface="Arial"/>
                <a:sym typeface="Arial"/>
              </a:rPr>
              <a:pPr marL="0" marR="0" lvl="0" indent="0" algn="r" defTabSz="457200" rtl="0" eaLnBrk="1" fontAlgn="auto" latinLnBrk="0" hangingPunct="1">
                <a:lnSpc>
                  <a:spcPct val="90000"/>
                </a:lnSpc>
                <a:spcBef>
                  <a:spcPts val="0"/>
                </a:spcBef>
                <a:spcAft>
                  <a:spcPts val="600"/>
                </a:spcAft>
                <a:buClrTx/>
                <a:buSzTx/>
                <a:buFontTx/>
                <a:buNone/>
                <a:tabLst/>
                <a:defRPr/>
              </a:pPr>
              <a:t>42</a:t>
            </a:fld>
            <a:endParaRPr kumimoji="0" lang="en-US" sz="1000" b="0" i="0" u="none" strike="noStrike" kern="1200" cap="none" spc="0" normalizeH="0" baseline="0" noProof="0">
              <a:ln>
                <a:noFill/>
              </a:ln>
              <a:solidFill>
                <a:srgbClr val="FEFFFF"/>
              </a:solidFill>
              <a:effectLst/>
              <a:uLnTx/>
              <a:uFillTx/>
              <a:latin typeface="Century Gothic" panose="020B0502020202020204"/>
              <a:ea typeface="+mn-ea"/>
              <a:cs typeface="Arial"/>
              <a:sym typeface="Arial"/>
            </a:endParaRPr>
          </a:p>
        </p:txBody>
      </p:sp>
      <p:sp>
        <p:nvSpPr>
          <p:cNvPr id="12" name="Content Placeholder 14">
            <a:extLst>
              <a:ext uri="{FF2B5EF4-FFF2-40B4-BE49-F238E27FC236}">
                <a16:creationId xmlns:a16="http://schemas.microsoft.com/office/drawing/2014/main" id="{F68FF7A5-6E40-4122-FB6D-F5FAC2B30E73}"/>
              </a:ext>
            </a:extLst>
          </p:cNvPr>
          <p:cNvSpPr txBox="1">
            <a:spLocks/>
          </p:cNvSpPr>
          <p:nvPr/>
        </p:nvSpPr>
        <p:spPr>
          <a:xfrm>
            <a:off x="2146300" y="1727200"/>
            <a:ext cx="4902467" cy="5134399"/>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742950" marR="0" lvl="1" indent="-285750" algn="l" defTabSz="457200" rtl="0" eaLnBrk="1" fontAlgn="auto" latinLnBrk="0" hangingPunct="1">
              <a:lnSpc>
                <a:spcPct val="100000"/>
              </a:lnSpc>
              <a:spcBef>
                <a:spcPts val="1000"/>
              </a:spcBef>
              <a:spcAft>
                <a:spcPts val="0"/>
              </a:spcAft>
              <a:buClr>
                <a:srgbClr val="A53010"/>
              </a:buClr>
              <a:buSzTx/>
              <a:buFont typeface="Wingdings 3" charset="2"/>
              <a:buChar char=""/>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sym typeface="Arial"/>
              </a:rPr>
              <a:t>The Everglades is a “worthless swamp.”</a:t>
            </a:r>
          </a:p>
          <a:p>
            <a:pPr marL="1600200" marR="0" lvl="3" indent="-228600" algn="l" defTabSz="457200" rtl="0" eaLnBrk="1" fontAlgn="auto" latinLnBrk="0" hangingPunct="1">
              <a:lnSpc>
                <a:spcPct val="100000"/>
              </a:lnSpc>
              <a:spcBef>
                <a:spcPts val="1000"/>
              </a:spcBef>
              <a:spcAft>
                <a:spcPts val="0"/>
              </a:spcAft>
              <a:buClr>
                <a:srgbClr val="A53010"/>
              </a:buClr>
              <a:buSzTx/>
              <a:buFont typeface="Wingdings 3" charset="2"/>
              <a:buChar char=""/>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sym typeface="Arial"/>
              </a:rPr>
              <a:t>Sentiment of many settlers and developers</a:t>
            </a:r>
          </a:p>
          <a:p>
            <a:pPr marL="283464" marR="0" lvl="1" indent="0" algn="l" defTabSz="457200" rtl="0" eaLnBrk="1" fontAlgn="auto" latinLnBrk="0" hangingPunct="1">
              <a:lnSpc>
                <a:spcPct val="100000"/>
              </a:lnSpc>
              <a:spcBef>
                <a:spcPts val="1000"/>
              </a:spcBef>
              <a:spcAft>
                <a:spcPts val="0"/>
              </a:spcAft>
              <a:buClr>
                <a:srgbClr val="A53010"/>
              </a:buClr>
              <a:buSzTx/>
              <a:buFont typeface="Wingdings 3" charset="2"/>
              <a:buNone/>
              <a:tabLst/>
              <a:defRPr/>
            </a:pPr>
            <a:endParaRPr kumimoji="0" lang="en-US" sz="16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sym typeface="Arial"/>
            </a:endParaRPr>
          </a:p>
          <a:p>
            <a:pPr marL="742950" marR="0" lvl="1" indent="-285750" algn="l" defTabSz="457200" rtl="0" eaLnBrk="1" fontAlgn="auto" latinLnBrk="0" hangingPunct="1">
              <a:lnSpc>
                <a:spcPct val="100000"/>
              </a:lnSpc>
              <a:spcBef>
                <a:spcPts val="1000"/>
              </a:spcBef>
              <a:spcAft>
                <a:spcPts val="0"/>
              </a:spcAft>
              <a:buClr>
                <a:srgbClr val="A53010"/>
              </a:buClr>
              <a:buSzTx/>
              <a:buFont typeface="Wingdings 3" charset="2"/>
              <a:buChar char=""/>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sym typeface="Arial"/>
              </a:rPr>
              <a:t>“Conservation doesn’t mean preserving the land. It means using the land wisely to benefit the greatest number of people.” Draining the Everglades would be, “The greatest conservation project in the United States.” </a:t>
            </a:r>
          </a:p>
          <a:p>
            <a:pPr marL="1600200" marR="0" lvl="3" indent="-228600" algn="l" defTabSz="457200" rtl="0" eaLnBrk="1" fontAlgn="auto" latinLnBrk="0" hangingPunct="1">
              <a:lnSpc>
                <a:spcPct val="100000"/>
              </a:lnSpc>
              <a:spcBef>
                <a:spcPts val="1000"/>
              </a:spcBef>
              <a:spcAft>
                <a:spcPts val="0"/>
              </a:spcAft>
              <a:buClr>
                <a:srgbClr val="A53010"/>
              </a:buClr>
              <a:buSzTx/>
              <a:buFont typeface="Wingdings 3" charset="2"/>
              <a:buChar char=""/>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sym typeface="Arial"/>
              </a:rPr>
              <a:t>John Gifford, </a:t>
            </a:r>
            <a:r>
              <a:rPr kumimoji="0" lang="en-US" sz="1200" b="0" i="1"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sym typeface="Arial"/>
              </a:rPr>
              <a:t>Conservation</a:t>
            </a:r>
            <a:r>
              <a:rPr kumimoji="0" lang="en-US" sz="12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sym typeface="Arial"/>
              </a:rPr>
              <a:t> magazine</a:t>
            </a:r>
          </a:p>
          <a:p>
            <a:pPr marL="283464" marR="0" lvl="1" indent="0" algn="l" defTabSz="457200" rtl="0" eaLnBrk="1" fontAlgn="auto" latinLnBrk="0" hangingPunct="1">
              <a:lnSpc>
                <a:spcPct val="100000"/>
              </a:lnSpc>
              <a:spcBef>
                <a:spcPts val="1000"/>
              </a:spcBef>
              <a:spcAft>
                <a:spcPts val="0"/>
              </a:spcAft>
              <a:buClr>
                <a:srgbClr val="A53010"/>
              </a:buClr>
              <a:buSzTx/>
              <a:buFont typeface="Wingdings 3" charset="2"/>
              <a:buNone/>
              <a:tabLst/>
              <a:defRPr/>
            </a:pPr>
            <a:endParaRPr kumimoji="0" lang="en-US" sz="16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sym typeface="Arial"/>
            </a:endParaRPr>
          </a:p>
          <a:p>
            <a:pPr marL="742950" marR="0" lvl="1" indent="-285750" algn="l" defTabSz="457200" rtl="0" eaLnBrk="1" fontAlgn="auto" latinLnBrk="0" hangingPunct="1">
              <a:lnSpc>
                <a:spcPct val="100000"/>
              </a:lnSpc>
              <a:spcBef>
                <a:spcPts val="1000"/>
              </a:spcBef>
              <a:spcAft>
                <a:spcPts val="0"/>
              </a:spcAft>
              <a:buClr>
                <a:srgbClr val="A53010"/>
              </a:buClr>
              <a:buSzTx/>
              <a:buFont typeface="Wingdings 3" charset="2"/>
              <a:buChar char=""/>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sym typeface="Arial"/>
              </a:rPr>
              <a:t>Water in the Everglades needs to be controlled to help farmers. </a:t>
            </a:r>
          </a:p>
          <a:p>
            <a:pPr marL="1143000" marR="0" lvl="2" indent="-228600" algn="l" defTabSz="457200" rtl="0" eaLnBrk="1" fontAlgn="auto" latinLnBrk="0" hangingPunct="1">
              <a:lnSpc>
                <a:spcPct val="100000"/>
              </a:lnSpc>
              <a:spcBef>
                <a:spcPts val="1000"/>
              </a:spcBef>
              <a:spcAft>
                <a:spcPts val="0"/>
              </a:spcAft>
              <a:buClr>
                <a:srgbClr val="A53010"/>
              </a:buClr>
              <a:buSzTx/>
              <a:buFont typeface="Wingdings 3" charset="2"/>
              <a:buChar char=""/>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sym typeface="Arial"/>
              </a:rPr>
              <a:t>President Roosevelt’s Reclamation Act</a:t>
            </a:r>
          </a:p>
          <a:p>
            <a:pPr marL="0" marR="0" lvl="0" indent="0" algn="l" defTabSz="457200" rtl="0" eaLnBrk="1" fontAlgn="auto" latinLnBrk="0" hangingPunct="1">
              <a:lnSpc>
                <a:spcPct val="100000"/>
              </a:lnSpc>
              <a:spcBef>
                <a:spcPts val="1000"/>
              </a:spcBef>
              <a:spcAft>
                <a:spcPts val="0"/>
              </a:spcAft>
              <a:buClr>
                <a:srgbClr val="A53010"/>
              </a:buClr>
              <a:buSzTx/>
              <a:buFont typeface="Wingdings 3" charset="2"/>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sym typeface="Arial"/>
            </a:endParaRPr>
          </a:p>
        </p:txBody>
      </p:sp>
    </p:spTree>
    <p:extLst>
      <p:ext uri="{BB962C8B-B14F-4D97-AF65-F5344CB8AC3E}">
        <p14:creationId xmlns:p14="http://schemas.microsoft.com/office/powerpoint/2010/main" val="717008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P spid="12"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59" name="Group 58">
            <a:extLst>
              <a:ext uri="{FF2B5EF4-FFF2-40B4-BE49-F238E27FC236}">
                <a16:creationId xmlns:a16="http://schemas.microsoft.com/office/drawing/2014/main" id="{EB9B5B69-A297-4D2F-8B89-529DA8A273B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60" name="Freeform 11">
              <a:extLst>
                <a:ext uri="{FF2B5EF4-FFF2-40B4-BE49-F238E27FC236}">
                  <a16:creationId xmlns:a16="http://schemas.microsoft.com/office/drawing/2014/main" id="{3E39D215-BF38-4094-82D7-61DED11452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61" name="Freeform 12">
              <a:extLst>
                <a:ext uri="{FF2B5EF4-FFF2-40B4-BE49-F238E27FC236}">
                  <a16:creationId xmlns:a16="http://schemas.microsoft.com/office/drawing/2014/main" id="{7412700A-91C4-4126-8F17-3B9449DBB3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62" name="Freeform 13">
              <a:extLst>
                <a:ext uri="{FF2B5EF4-FFF2-40B4-BE49-F238E27FC236}">
                  <a16:creationId xmlns:a16="http://schemas.microsoft.com/office/drawing/2014/main" id="{DF985802-25A8-4B99-89F0-2A42EC325F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63" name="Freeform 14">
              <a:extLst>
                <a:ext uri="{FF2B5EF4-FFF2-40B4-BE49-F238E27FC236}">
                  <a16:creationId xmlns:a16="http://schemas.microsoft.com/office/drawing/2014/main" id="{F54C35AF-DB92-4205-A779-2A385B7143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64" name="Freeform 15">
              <a:extLst>
                <a:ext uri="{FF2B5EF4-FFF2-40B4-BE49-F238E27FC236}">
                  <a16:creationId xmlns:a16="http://schemas.microsoft.com/office/drawing/2014/main" id="{9F845211-1F53-4E0A-891E-B78A206F07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65" name="Freeform 16">
              <a:extLst>
                <a:ext uri="{FF2B5EF4-FFF2-40B4-BE49-F238E27FC236}">
                  <a16:creationId xmlns:a16="http://schemas.microsoft.com/office/drawing/2014/main" id="{9149C7DD-9998-4805-BFC8-CEF5F5DF31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66" name="Freeform 17">
              <a:extLst>
                <a:ext uri="{FF2B5EF4-FFF2-40B4-BE49-F238E27FC236}">
                  <a16:creationId xmlns:a16="http://schemas.microsoft.com/office/drawing/2014/main" id="{47C8036D-3ECA-43DA-BAF5-3C65CF4112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67" name="Freeform 18">
              <a:extLst>
                <a:ext uri="{FF2B5EF4-FFF2-40B4-BE49-F238E27FC236}">
                  <a16:creationId xmlns:a16="http://schemas.microsoft.com/office/drawing/2014/main" id="{29C15912-CDE8-4DF3-9324-273FB4C86D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68" name="Freeform 19">
              <a:extLst>
                <a:ext uri="{FF2B5EF4-FFF2-40B4-BE49-F238E27FC236}">
                  <a16:creationId xmlns:a16="http://schemas.microsoft.com/office/drawing/2014/main" id="{37C68D51-B7DA-4572-AB7E-708540B3C6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69" name="Freeform 20">
              <a:extLst>
                <a:ext uri="{FF2B5EF4-FFF2-40B4-BE49-F238E27FC236}">
                  <a16:creationId xmlns:a16="http://schemas.microsoft.com/office/drawing/2014/main" id="{1AF802CB-4E9E-4895-9363-C119914909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70" name="Freeform 21">
              <a:extLst>
                <a:ext uri="{FF2B5EF4-FFF2-40B4-BE49-F238E27FC236}">
                  <a16:creationId xmlns:a16="http://schemas.microsoft.com/office/drawing/2014/main" id="{615760E5-5F27-4735-B01C-78E05F3FB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71" name="Freeform 22">
              <a:extLst>
                <a:ext uri="{FF2B5EF4-FFF2-40B4-BE49-F238E27FC236}">
                  <a16:creationId xmlns:a16="http://schemas.microsoft.com/office/drawing/2014/main" id="{DB9C6516-B2DB-432F-BD3A-A1792BD46F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73" name="Group 72">
            <a:extLst>
              <a:ext uri="{FF2B5EF4-FFF2-40B4-BE49-F238E27FC236}">
                <a16:creationId xmlns:a16="http://schemas.microsoft.com/office/drawing/2014/main" id="{BC9C8D0D-644B-4B97-B83C-CC8E64361D4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74" name="Freeform 27">
              <a:extLst>
                <a:ext uri="{FF2B5EF4-FFF2-40B4-BE49-F238E27FC236}">
                  <a16:creationId xmlns:a16="http://schemas.microsoft.com/office/drawing/2014/main" id="{F8BE1EA6-80CF-446B-A4FE-3F935A51C0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75" name="Freeform 28">
              <a:extLst>
                <a:ext uri="{FF2B5EF4-FFF2-40B4-BE49-F238E27FC236}">
                  <a16:creationId xmlns:a16="http://schemas.microsoft.com/office/drawing/2014/main" id="{10E39808-F4F7-43DE-AB53-82B7B55EA4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76" name="Freeform 29">
              <a:extLst>
                <a:ext uri="{FF2B5EF4-FFF2-40B4-BE49-F238E27FC236}">
                  <a16:creationId xmlns:a16="http://schemas.microsoft.com/office/drawing/2014/main" id="{6ED5109A-600A-4C23-9BB3-C4C19C2D9F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77" name="Freeform 30">
              <a:extLst>
                <a:ext uri="{FF2B5EF4-FFF2-40B4-BE49-F238E27FC236}">
                  <a16:creationId xmlns:a16="http://schemas.microsoft.com/office/drawing/2014/main" id="{D76FF73F-8CA3-42B0-A680-353805CD2A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78" name="Freeform 31">
              <a:extLst>
                <a:ext uri="{FF2B5EF4-FFF2-40B4-BE49-F238E27FC236}">
                  <a16:creationId xmlns:a16="http://schemas.microsoft.com/office/drawing/2014/main" id="{B26A6949-3BEB-422A-854C-D4E26E4CF1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79" name="Freeform 32">
              <a:extLst>
                <a:ext uri="{FF2B5EF4-FFF2-40B4-BE49-F238E27FC236}">
                  <a16:creationId xmlns:a16="http://schemas.microsoft.com/office/drawing/2014/main" id="{FE07AD25-30AF-40CD-B901-DF1EDBD682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80" name="Freeform 33">
              <a:extLst>
                <a:ext uri="{FF2B5EF4-FFF2-40B4-BE49-F238E27FC236}">
                  <a16:creationId xmlns:a16="http://schemas.microsoft.com/office/drawing/2014/main" id="{5AA460AF-7760-4F15-881A-6F0BFDBCDF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81" name="Freeform 34">
              <a:extLst>
                <a:ext uri="{FF2B5EF4-FFF2-40B4-BE49-F238E27FC236}">
                  <a16:creationId xmlns:a16="http://schemas.microsoft.com/office/drawing/2014/main" id="{EE53C70E-5D92-4C42-A34F-9F7D16006B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82" name="Freeform 35">
              <a:extLst>
                <a:ext uri="{FF2B5EF4-FFF2-40B4-BE49-F238E27FC236}">
                  <a16:creationId xmlns:a16="http://schemas.microsoft.com/office/drawing/2014/main" id="{C27614EE-0086-4D34-99BD-52F03708DC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83" name="Freeform 36">
              <a:extLst>
                <a:ext uri="{FF2B5EF4-FFF2-40B4-BE49-F238E27FC236}">
                  <a16:creationId xmlns:a16="http://schemas.microsoft.com/office/drawing/2014/main" id="{326919B9-3ED4-4744-A713-326B3BAF62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84" name="Freeform 37">
              <a:extLst>
                <a:ext uri="{FF2B5EF4-FFF2-40B4-BE49-F238E27FC236}">
                  <a16:creationId xmlns:a16="http://schemas.microsoft.com/office/drawing/2014/main" id="{898BDBF5-8AA3-49CD-999A-ABA1F7AE34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85" name="Freeform 38">
              <a:extLst>
                <a:ext uri="{FF2B5EF4-FFF2-40B4-BE49-F238E27FC236}">
                  <a16:creationId xmlns:a16="http://schemas.microsoft.com/office/drawing/2014/main" id="{AF8ED3E0-CBE7-48C4-8F9E-FF98079CDB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87" name="Rectangle 86">
            <a:extLst>
              <a:ext uri="{FF2B5EF4-FFF2-40B4-BE49-F238E27FC236}">
                <a16:creationId xmlns:a16="http://schemas.microsoft.com/office/drawing/2014/main" id="{A84F153B-2093-4171-BD2D-1631695C9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89" name="Freeform 11">
            <a:extLst>
              <a:ext uri="{FF2B5EF4-FFF2-40B4-BE49-F238E27FC236}">
                <a16:creationId xmlns:a16="http://schemas.microsoft.com/office/drawing/2014/main" id="{99499096-7355-478E-8CCB-A47EA1B797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91" name="Rectangle 90">
            <a:extLst>
              <a:ext uri="{FF2B5EF4-FFF2-40B4-BE49-F238E27FC236}">
                <a16:creationId xmlns:a16="http://schemas.microsoft.com/office/drawing/2014/main" id="{2F0EB019-D709-4673-B856-24B85B99E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sym typeface="Arial"/>
            </a:endParaRPr>
          </a:p>
        </p:txBody>
      </p:sp>
      <p:sp>
        <p:nvSpPr>
          <p:cNvPr id="93" name="Rectangle 92">
            <a:extLst>
              <a:ext uri="{FF2B5EF4-FFF2-40B4-BE49-F238E27FC236}">
                <a16:creationId xmlns:a16="http://schemas.microsoft.com/office/drawing/2014/main" id="{B0866DA9-5D88-42EA-A7A5-72245E5F8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5" name="Freeform 5">
            <a:extLst>
              <a:ext uri="{FF2B5EF4-FFF2-40B4-BE49-F238E27FC236}">
                <a16:creationId xmlns:a16="http://schemas.microsoft.com/office/drawing/2014/main" id="{2F1EAD63-88F7-4C03-9CFF-FD14BEFB61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Arial"/>
              <a:sym typeface="Arial"/>
            </a:endParaRPr>
          </a:p>
        </p:txBody>
      </p:sp>
      <p:sp>
        <p:nvSpPr>
          <p:cNvPr id="2" name="Title 1">
            <a:extLst>
              <a:ext uri="{FF2B5EF4-FFF2-40B4-BE49-F238E27FC236}">
                <a16:creationId xmlns:a16="http://schemas.microsoft.com/office/drawing/2014/main" id="{6CBE733A-71B6-49BA-1D0B-CAB135B72D37}"/>
              </a:ext>
            </a:extLst>
          </p:cNvPr>
          <p:cNvSpPr>
            <a:spLocks noGrp="1"/>
          </p:cNvSpPr>
          <p:nvPr>
            <p:ph type="title"/>
          </p:nvPr>
        </p:nvSpPr>
        <p:spPr>
          <a:xfrm>
            <a:off x="541867" y="787400"/>
            <a:ext cx="7145866" cy="778933"/>
          </a:xfrm>
        </p:spPr>
        <p:txBody>
          <a:bodyPr vert="horz" lIns="91440" tIns="45720" rIns="91440" bIns="45720" rtlCol="0" anchor="ctr">
            <a:normAutofit/>
          </a:bodyPr>
          <a:lstStyle/>
          <a:p>
            <a:r>
              <a:rPr lang="en-US" sz="3200" dirty="0">
                <a:solidFill>
                  <a:srgbClr val="FEFFFF"/>
                </a:solidFill>
              </a:rPr>
              <a:t>Resources and Final Thoughts</a:t>
            </a:r>
          </a:p>
        </p:txBody>
      </p:sp>
      <p:sp>
        <p:nvSpPr>
          <p:cNvPr id="7" name="Slide Number Placeholder 6">
            <a:extLst>
              <a:ext uri="{FF2B5EF4-FFF2-40B4-BE49-F238E27FC236}">
                <a16:creationId xmlns:a16="http://schemas.microsoft.com/office/drawing/2014/main" id="{A8B3A5F7-7601-D133-6B2B-15C3FA1E7CA8}"/>
              </a:ext>
            </a:extLst>
          </p:cNvPr>
          <p:cNvSpPr>
            <a:spLocks noGrp="1"/>
          </p:cNvSpPr>
          <p:nvPr>
            <p:ph type="sldNum" sz="quarter" idx="12"/>
          </p:nvPr>
        </p:nvSpPr>
        <p:spPr>
          <a:xfrm>
            <a:off x="7838542" y="982516"/>
            <a:ext cx="779767" cy="365125"/>
          </a:xfrm>
        </p:spPr>
        <p:txBody>
          <a:bodyPr vert="horz" lIns="91440" tIns="45720" rIns="91440" bIns="45720" rtlCol="0" anchor="ctr">
            <a:norm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fld id="{9CD8D479-8942-46E8-A226-A4E01F7A105C}" type="slidenum">
              <a:rPr kumimoji="0" lang="en-US" sz="1900" b="0" i="0" u="none" strike="noStrike" kern="1200" cap="none" spc="0" normalizeH="0" baseline="0" noProof="0" smtClean="0">
                <a:ln>
                  <a:noFill/>
                </a:ln>
                <a:solidFill>
                  <a:srgbClr val="FEFFFF"/>
                </a:solidFill>
                <a:effectLst/>
                <a:uLnTx/>
                <a:uFillTx/>
                <a:latin typeface="Century Gothic" panose="020B0502020202020204"/>
                <a:ea typeface="+mn-ea"/>
                <a:cs typeface="Arial"/>
                <a:sym typeface="Arial"/>
              </a:rPr>
              <a:pPr marL="0" marR="0" lvl="0" indent="0" algn="r" defTabSz="914400" rtl="0" eaLnBrk="1" fontAlgn="auto" latinLnBrk="0" hangingPunct="1">
                <a:lnSpc>
                  <a:spcPct val="90000"/>
                </a:lnSpc>
                <a:spcBef>
                  <a:spcPts val="0"/>
                </a:spcBef>
                <a:spcAft>
                  <a:spcPts val="600"/>
                </a:spcAft>
                <a:buClrTx/>
                <a:buSzTx/>
                <a:buFontTx/>
                <a:buNone/>
                <a:tabLst/>
                <a:defRPr/>
              </a:pPr>
              <a:t>43</a:t>
            </a:fld>
            <a:endParaRPr kumimoji="0" lang="en-US" sz="1900" b="0" i="0" u="none" strike="noStrike" kern="1200" cap="none" spc="0" normalizeH="0" baseline="0" noProof="0">
              <a:ln>
                <a:noFill/>
              </a:ln>
              <a:solidFill>
                <a:srgbClr val="FEFFFF"/>
              </a:solidFill>
              <a:effectLst/>
              <a:uLnTx/>
              <a:uFillTx/>
              <a:latin typeface="Century Gothic" panose="020B0502020202020204"/>
              <a:ea typeface="+mn-ea"/>
              <a:cs typeface="Arial"/>
              <a:sym typeface="Arial"/>
            </a:endParaRPr>
          </a:p>
        </p:txBody>
      </p:sp>
      <p:sp>
        <p:nvSpPr>
          <p:cNvPr id="15" name="Content Placeholder 14">
            <a:extLst>
              <a:ext uri="{FF2B5EF4-FFF2-40B4-BE49-F238E27FC236}">
                <a16:creationId xmlns:a16="http://schemas.microsoft.com/office/drawing/2014/main" id="{022C26B6-AE10-44C1-18CC-D2A294D39C8C}"/>
              </a:ext>
            </a:extLst>
          </p:cNvPr>
          <p:cNvSpPr>
            <a:spLocks noGrp="1"/>
          </p:cNvSpPr>
          <p:nvPr>
            <p:ph sz="half" idx="1"/>
          </p:nvPr>
        </p:nvSpPr>
        <p:spPr>
          <a:xfrm>
            <a:off x="541866" y="2032000"/>
            <a:ext cx="7145867" cy="4220068"/>
          </a:xfrm>
        </p:spPr>
        <p:txBody>
          <a:bodyPr vert="horz" lIns="91440" tIns="45720" rIns="91440" bIns="45720" rtlCol="0">
            <a:normAutofit lnSpcReduction="10000"/>
          </a:bodyPr>
          <a:lstStyle/>
          <a:p>
            <a:r>
              <a:rPr lang="en-US" dirty="0">
                <a:solidFill>
                  <a:srgbClr val="FEFFFF"/>
                </a:solidFill>
              </a:rPr>
              <a:t>Waters Center for Systems Thinking</a:t>
            </a:r>
          </a:p>
          <a:p>
            <a:pPr lvl="1"/>
            <a:r>
              <a:rPr lang="en-US" dirty="0">
                <a:hlinkClick r:id="rId2"/>
              </a:rPr>
              <a:t>https://waterscenterst.org/</a:t>
            </a:r>
            <a:endParaRPr lang="en-US" dirty="0"/>
          </a:p>
          <a:p>
            <a:pPr lvl="1"/>
            <a:r>
              <a:rPr lang="en-US" dirty="0"/>
              <a:t>Thinking Tools Studio for self-guided study</a:t>
            </a:r>
          </a:p>
          <a:p>
            <a:pPr lvl="1"/>
            <a:r>
              <a:rPr lang="en-US" dirty="0"/>
              <a:t>Free monthly webinars</a:t>
            </a:r>
          </a:p>
          <a:p>
            <a:pPr lvl="1"/>
            <a:r>
              <a:rPr lang="en-US" dirty="0"/>
              <a:t>Lesson plans and templates</a:t>
            </a:r>
          </a:p>
          <a:p>
            <a:pPr lvl="1"/>
            <a:r>
              <a:rPr lang="en-US" dirty="0"/>
              <a:t>Education, as well as healthcare, early childcare, nonprofits, governments, and corporations</a:t>
            </a:r>
          </a:p>
          <a:p>
            <a:r>
              <a:rPr lang="en-US" dirty="0"/>
              <a:t>Creative Learning Exchange</a:t>
            </a:r>
          </a:p>
          <a:p>
            <a:pPr lvl="1"/>
            <a:r>
              <a:rPr lang="en-US" dirty="0">
                <a:hlinkClick r:id="rId3"/>
              </a:rPr>
              <a:t>http://www.clexchange.org/</a:t>
            </a:r>
            <a:endParaRPr lang="en-US" dirty="0"/>
          </a:p>
          <a:p>
            <a:pPr lvl="1"/>
            <a:r>
              <a:rPr lang="en-US" dirty="0"/>
              <a:t>Focus specifically on K-12 education</a:t>
            </a:r>
          </a:p>
          <a:p>
            <a:pPr lvl="1"/>
            <a:r>
              <a:rPr lang="en-US" dirty="0"/>
              <a:t>Heavy focus on systems dynamics and computer modeling</a:t>
            </a:r>
          </a:p>
          <a:p>
            <a:pPr lvl="1"/>
            <a:r>
              <a:rPr lang="en-US" dirty="0"/>
              <a:t>Lesson plans, online simulations</a:t>
            </a:r>
          </a:p>
          <a:p>
            <a:pPr lvl="1"/>
            <a:endParaRPr lang="en-US" dirty="0"/>
          </a:p>
          <a:p>
            <a:endParaRPr lang="en-US" dirty="0"/>
          </a:p>
          <a:p>
            <a:endParaRPr lang="en-US" dirty="0"/>
          </a:p>
          <a:p>
            <a:endParaRPr lang="en-US" dirty="0">
              <a:solidFill>
                <a:srgbClr val="FEFFFF"/>
              </a:solidFill>
            </a:endParaRPr>
          </a:p>
        </p:txBody>
      </p:sp>
      <p:pic>
        <p:nvPicPr>
          <p:cNvPr id="9" name="Content Placeholder 8" descr="Logo, company name&#10;&#10;Description automatically generated">
            <a:extLst>
              <a:ext uri="{FF2B5EF4-FFF2-40B4-BE49-F238E27FC236}">
                <a16:creationId xmlns:a16="http://schemas.microsoft.com/office/drawing/2014/main" id="{29B0BE3D-E754-F05B-62E2-F1557D8B13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50404" y="3896467"/>
            <a:ext cx="3001931" cy="1814921"/>
          </a:xfrm>
          <a:prstGeom prst="rect">
            <a:avLst/>
          </a:prstGeom>
        </p:spPr>
      </p:pic>
      <p:pic>
        <p:nvPicPr>
          <p:cNvPr id="11" name="Content Placeholder 10" descr="Logo&#10;&#10;Description automatically generated with medium confidence">
            <a:extLst>
              <a:ext uri="{FF2B5EF4-FFF2-40B4-BE49-F238E27FC236}">
                <a16:creationId xmlns:a16="http://schemas.microsoft.com/office/drawing/2014/main" id="{0988C4C1-FE1F-C7D3-822F-6FCBBFD1B092}"/>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8750404" y="2320041"/>
            <a:ext cx="3001931" cy="870966"/>
          </a:xfrm>
          <a:prstGeom prst="rect">
            <a:avLst/>
          </a:prstGeom>
        </p:spPr>
      </p:pic>
    </p:spTree>
    <p:extLst>
      <p:ext uri="{BB962C8B-B14F-4D97-AF65-F5344CB8AC3E}">
        <p14:creationId xmlns:p14="http://schemas.microsoft.com/office/powerpoint/2010/main" val="2696613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8BE71FD-D6EF-A84F-070D-A4D949DD7C4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D8D479-8942-46E8-A226-A4E01F7A105C}" type="slidenum">
              <a:rPr kumimoji="0" lang="en-US" sz="2000" b="0" i="0" u="none" strike="noStrike" kern="1200" cap="none" spc="0" normalizeH="0" baseline="0" noProof="0" smtClean="0">
                <a:ln>
                  <a:noFill/>
                </a:ln>
                <a:solidFill>
                  <a:srgbClr val="FEFFFF"/>
                </a:solidFill>
                <a:effectLst/>
                <a:uLnTx/>
                <a:uFillTx/>
                <a:latin typeface="Century Gothic" panose="020B0502020202020204"/>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2000" b="0" i="0" u="none" strike="noStrike" kern="1200" cap="none" spc="0" normalizeH="0" baseline="0" noProof="0">
              <a:ln>
                <a:noFill/>
              </a:ln>
              <a:solidFill>
                <a:srgbClr val="FEFFFF"/>
              </a:solidFill>
              <a:effectLst/>
              <a:uLnTx/>
              <a:uFillTx/>
              <a:latin typeface="Century Gothic" panose="020B0502020202020204"/>
              <a:ea typeface="+mn-ea"/>
              <a:cs typeface="Arial"/>
              <a:sym typeface="Arial"/>
            </a:endParaRPr>
          </a:p>
        </p:txBody>
      </p:sp>
      <p:sp>
        <p:nvSpPr>
          <p:cNvPr id="6" name="TextBox 5">
            <a:extLst>
              <a:ext uri="{FF2B5EF4-FFF2-40B4-BE49-F238E27FC236}">
                <a16:creationId xmlns:a16="http://schemas.microsoft.com/office/drawing/2014/main" id="{D40B717E-2074-75FE-F8A8-B2904A25FCBE}"/>
              </a:ext>
            </a:extLst>
          </p:cNvPr>
          <p:cNvSpPr txBox="1"/>
          <p:nvPr/>
        </p:nvSpPr>
        <p:spPr>
          <a:xfrm>
            <a:off x="3047071" y="714600"/>
            <a:ext cx="6094140" cy="543995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1A1A1A"/>
                </a:solidFill>
                <a:effectLst/>
                <a:uLnTx/>
                <a:uFillTx/>
                <a:latin typeface="Arial" panose="020B0604020202020204" pitchFamily="34" charset="0"/>
                <a:ea typeface="MS Mincho" panose="02020609040205080304" pitchFamily="49" charset="-128"/>
                <a:cs typeface="Times New Roman" panose="02020603050405020304" pitchFamily="18" charset="0"/>
                <a:sym typeface="Arial"/>
              </a:rPr>
              <a:t>Steps to Inspiring Passion:</a:t>
            </a:r>
            <a:endParaRPr kumimoji="0" lang="en-US" sz="1000" b="0" i="0"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sym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A1A1A"/>
                </a:solidFill>
                <a:effectLst/>
                <a:uLnTx/>
                <a:uFillTx/>
                <a:latin typeface="Arial" panose="020B0604020202020204" pitchFamily="34" charset="0"/>
                <a:ea typeface="MS Mincho" panose="02020609040205080304" pitchFamily="49" charset="-128"/>
                <a:cs typeface="Times New Roman" panose="02020603050405020304" pitchFamily="18" charset="0"/>
                <a:sym typeface="Arial"/>
              </a:rPr>
              <a:t> </a:t>
            </a:r>
            <a:endParaRPr kumimoji="0" lang="en-US" sz="1000" b="0" i="0"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sym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A1A1A"/>
                </a:solidFill>
                <a:effectLst/>
                <a:uLnTx/>
                <a:uFillTx/>
                <a:latin typeface="Arial" panose="020B0604020202020204" pitchFamily="34" charset="0"/>
                <a:ea typeface="MS Mincho" panose="02020609040205080304" pitchFamily="49" charset="-128"/>
                <a:cs typeface="Times New Roman" panose="02020603050405020304" pitchFamily="18" charset="0"/>
                <a:sym typeface="Arial"/>
              </a:rPr>
              <a:t> </a:t>
            </a:r>
            <a:endParaRPr kumimoji="0" lang="en-US" sz="1000" b="0" i="0"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sym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A1A1A"/>
                </a:solidFill>
                <a:effectLst/>
                <a:uLnTx/>
                <a:uFillTx/>
                <a:latin typeface="Arial" panose="020B0604020202020204" pitchFamily="34" charset="0"/>
                <a:ea typeface="MS Mincho" panose="02020609040205080304" pitchFamily="49" charset="-128"/>
                <a:cs typeface="Times New Roman" panose="02020603050405020304" pitchFamily="18" charset="0"/>
                <a:sym typeface="Arial"/>
              </a:rPr>
              <a:t> </a:t>
            </a:r>
            <a:endParaRPr kumimoji="0" lang="en-US" sz="1000" b="0" i="0"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sym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A1A1A"/>
                </a:solidFill>
                <a:effectLst/>
                <a:uLnTx/>
                <a:uFillTx/>
                <a:latin typeface="Curlz MT" panose="04040404050702020202" pitchFamily="82" charset="0"/>
                <a:ea typeface="MS Mincho" panose="02020609040205080304" pitchFamily="49" charset="-128"/>
                <a:cs typeface="Arial" panose="020B0604020202020204" pitchFamily="34" charset="0"/>
                <a:sym typeface="Arial"/>
              </a:rPr>
              <a:t>Curiosity</a:t>
            </a:r>
            <a:r>
              <a:rPr kumimoji="0" lang="en-US" sz="1800" b="0" i="0" u="none" strike="noStrike" kern="1200" cap="none" spc="0" normalizeH="0" baseline="0" noProof="0" dirty="0">
                <a:ln>
                  <a:noFill/>
                </a:ln>
                <a:solidFill>
                  <a:srgbClr val="1A1A1A"/>
                </a:solidFill>
                <a:effectLst/>
                <a:uLnTx/>
                <a:uFillTx/>
                <a:latin typeface="Arial" panose="020B0604020202020204" pitchFamily="34" charset="0"/>
                <a:ea typeface="MS Mincho" panose="02020609040205080304" pitchFamily="49" charset="-128"/>
                <a:cs typeface="Times New Roman" panose="02020603050405020304" pitchFamily="18" charset="0"/>
                <a:sym typeface="Arial"/>
              </a:rPr>
              <a:t> is the starting point of learning and the invitation to explore.</a:t>
            </a:r>
            <a:endParaRPr kumimoji="0" lang="en-US" sz="1000" b="0" i="0"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sym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A1A1A"/>
                </a:solidFill>
                <a:effectLst/>
                <a:uLnTx/>
                <a:uFillTx/>
                <a:latin typeface="Arial" panose="020B0604020202020204" pitchFamily="34" charset="0"/>
                <a:ea typeface="MS Mincho" panose="02020609040205080304" pitchFamily="49" charset="-128"/>
                <a:cs typeface="Times New Roman" panose="02020603050405020304" pitchFamily="18" charset="0"/>
                <a:sym typeface="Arial"/>
              </a:rPr>
              <a:t> </a:t>
            </a:r>
            <a:endParaRPr kumimoji="0" lang="en-US" sz="1000" b="0" i="0"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sym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A1A1A"/>
                </a:solidFill>
                <a:effectLst/>
                <a:uLnTx/>
                <a:uFillTx/>
                <a:latin typeface="Curlz MT" panose="04040404050702020202" pitchFamily="82" charset="0"/>
                <a:ea typeface="MS Mincho" panose="02020609040205080304" pitchFamily="49" charset="-128"/>
                <a:cs typeface="Arial" panose="020B0604020202020204" pitchFamily="34" charset="0"/>
                <a:sym typeface="Arial"/>
              </a:rPr>
              <a:t>Exploration</a:t>
            </a:r>
            <a:r>
              <a:rPr kumimoji="0" lang="en-US" sz="1800" b="0" i="0" u="none" strike="noStrike" kern="1200" cap="none" spc="0" normalizeH="0" baseline="0" noProof="0" dirty="0">
                <a:ln>
                  <a:noFill/>
                </a:ln>
                <a:solidFill>
                  <a:srgbClr val="1A1A1A"/>
                </a:solidFill>
                <a:effectLst/>
                <a:uLnTx/>
                <a:uFillTx/>
                <a:latin typeface="Arial" panose="020B0604020202020204" pitchFamily="34" charset="0"/>
                <a:ea typeface="MS Mincho" panose="02020609040205080304" pitchFamily="49" charset="-128"/>
                <a:cs typeface="Times New Roman" panose="02020603050405020304" pitchFamily="18" charset="0"/>
                <a:sym typeface="Arial"/>
              </a:rPr>
              <a:t> is the activity of taking the time to pursue the answers to the questions that your curiosity raises.</a:t>
            </a:r>
            <a:endParaRPr kumimoji="0" lang="en-US" sz="1000" b="0" i="0"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sym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A1A1A"/>
                </a:solidFill>
                <a:effectLst/>
                <a:uLnTx/>
                <a:uFillTx/>
                <a:latin typeface="Arial" panose="020B0604020202020204" pitchFamily="34" charset="0"/>
                <a:ea typeface="MS Mincho" panose="02020609040205080304" pitchFamily="49" charset="-128"/>
                <a:cs typeface="Times New Roman" panose="02020603050405020304" pitchFamily="18" charset="0"/>
                <a:sym typeface="Arial"/>
              </a:rPr>
              <a:t> </a:t>
            </a:r>
            <a:endParaRPr kumimoji="0" lang="en-US" sz="1000" b="0" i="0"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sym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A1A1A"/>
                </a:solidFill>
                <a:effectLst/>
                <a:uLnTx/>
                <a:uFillTx/>
                <a:latin typeface="Curlz MT" panose="04040404050702020202" pitchFamily="82" charset="0"/>
                <a:ea typeface="MS Mincho" panose="02020609040205080304" pitchFamily="49" charset="-128"/>
                <a:cs typeface="Arial" panose="020B0604020202020204" pitchFamily="34" charset="0"/>
                <a:sym typeface="Arial"/>
              </a:rPr>
              <a:t>Discoveries</a:t>
            </a:r>
            <a:r>
              <a:rPr kumimoji="0" lang="en-US" sz="1800" b="0" i="0" u="none" strike="noStrike" kern="1200" cap="none" spc="0" normalizeH="0" baseline="0" noProof="0" dirty="0">
                <a:ln>
                  <a:noFill/>
                </a:ln>
                <a:solidFill>
                  <a:srgbClr val="1A1A1A"/>
                </a:solidFill>
                <a:effectLst/>
                <a:uLnTx/>
                <a:uFillTx/>
                <a:latin typeface="Arial" panose="020B0604020202020204" pitchFamily="34" charset="0"/>
                <a:ea typeface="MS Mincho" panose="02020609040205080304" pitchFamily="49" charset="-128"/>
                <a:cs typeface="Times New Roman" panose="02020603050405020304" pitchFamily="18" charset="0"/>
                <a:sym typeface="Arial"/>
              </a:rPr>
              <a:t> are a natural outgrowth of exploration, distinguished by a moment of sudden awareness.</a:t>
            </a:r>
            <a:endParaRPr kumimoji="0" lang="en-US" sz="1000" b="0" i="0"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sym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A1A1A"/>
                </a:solidFill>
                <a:effectLst/>
                <a:uLnTx/>
                <a:uFillTx/>
                <a:latin typeface="Arial" panose="020B0604020202020204" pitchFamily="34" charset="0"/>
                <a:ea typeface="MS Mincho" panose="02020609040205080304" pitchFamily="49" charset="-128"/>
                <a:cs typeface="Times New Roman" panose="02020603050405020304" pitchFamily="18" charset="0"/>
                <a:sym typeface="Arial"/>
              </a:rPr>
              <a:t> </a:t>
            </a:r>
            <a:endParaRPr kumimoji="0" lang="en-US" sz="1000" b="0" i="0"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sym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A1A1A"/>
                </a:solidFill>
                <a:effectLst/>
                <a:uLnTx/>
                <a:uFillTx/>
                <a:latin typeface="Curlz MT" panose="04040404050702020202" pitchFamily="82" charset="0"/>
                <a:ea typeface="MS Mincho" panose="02020609040205080304" pitchFamily="49" charset="-128"/>
                <a:cs typeface="Arial" panose="020B0604020202020204" pitchFamily="34" charset="0"/>
                <a:sym typeface="Arial"/>
              </a:rPr>
              <a:t>Sharing</a:t>
            </a:r>
            <a:r>
              <a:rPr kumimoji="0" lang="en-US" sz="1800" b="0" i="0" u="none" strike="noStrike" kern="1200" cap="none" spc="0" normalizeH="0" baseline="0" noProof="0" dirty="0">
                <a:ln>
                  <a:noFill/>
                </a:ln>
                <a:solidFill>
                  <a:srgbClr val="1A1A1A"/>
                </a:solidFill>
                <a:effectLst/>
                <a:uLnTx/>
                <a:uFillTx/>
                <a:latin typeface="Arial" panose="020B0604020202020204" pitchFamily="34" charset="0"/>
                <a:ea typeface="MS Mincho" panose="02020609040205080304" pitchFamily="49" charset="-128"/>
                <a:cs typeface="Times New Roman" panose="02020603050405020304" pitchFamily="18" charset="0"/>
                <a:sym typeface="Arial"/>
              </a:rPr>
              <a:t> is the affirmation of discovery.</a:t>
            </a:r>
            <a:endParaRPr kumimoji="0" lang="en-US" sz="1000" b="0" i="0"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sym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A1A1A"/>
                </a:solidFill>
                <a:effectLst/>
                <a:uLnTx/>
                <a:uFillTx/>
                <a:latin typeface="Arial" panose="020B0604020202020204" pitchFamily="34" charset="0"/>
                <a:ea typeface="MS Mincho" panose="02020609040205080304" pitchFamily="49" charset="-128"/>
                <a:cs typeface="Times New Roman" panose="02020603050405020304" pitchFamily="18" charset="0"/>
                <a:sym typeface="Arial"/>
              </a:rPr>
              <a:t> </a:t>
            </a:r>
            <a:endParaRPr kumimoji="0" lang="en-US" sz="1000" b="0" i="0"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sym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A1A1A"/>
                </a:solidFill>
                <a:effectLst/>
                <a:uLnTx/>
                <a:uFillTx/>
                <a:latin typeface="Curlz MT" panose="04040404050702020202" pitchFamily="82" charset="0"/>
                <a:ea typeface="MS Mincho" panose="02020609040205080304" pitchFamily="49" charset="-128"/>
                <a:cs typeface="Arial" panose="020B0604020202020204" pitchFamily="34" charset="0"/>
                <a:sym typeface="Arial"/>
              </a:rPr>
              <a:t>Passion</a:t>
            </a:r>
            <a:r>
              <a:rPr kumimoji="0" lang="en-US" sz="1800" b="0" i="0" u="none" strike="noStrike" kern="1200" cap="none" spc="0" normalizeH="0" baseline="0" noProof="0" dirty="0">
                <a:ln>
                  <a:noFill/>
                </a:ln>
                <a:solidFill>
                  <a:srgbClr val="1A1A1A"/>
                </a:solidFill>
                <a:effectLst/>
                <a:uLnTx/>
                <a:uFillTx/>
                <a:latin typeface="Arial" panose="020B0604020202020204" pitchFamily="34" charset="0"/>
                <a:ea typeface="MS Mincho" panose="02020609040205080304" pitchFamily="49" charset="-128"/>
                <a:cs typeface="Times New Roman" panose="02020603050405020304" pitchFamily="18" charset="0"/>
                <a:sym typeface="Arial"/>
              </a:rPr>
              <a:t> is the feeling associated with a profound commitment to act.</a:t>
            </a:r>
            <a:endParaRPr kumimoji="0" lang="en-US" sz="1000" b="0" i="0"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sym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A1A1A"/>
                </a:solidFill>
                <a:effectLst/>
                <a:uLnTx/>
                <a:uFillTx/>
                <a:latin typeface="Arial" panose="020B0604020202020204" pitchFamily="34" charset="0"/>
                <a:ea typeface="MS Mincho" panose="02020609040205080304" pitchFamily="49" charset="-128"/>
                <a:cs typeface="Times New Roman" panose="02020603050405020304" pitchFamily="18" charset="0"/>
                <a:sym typeface="Arial"/>
              </a:rPr>
              <a:t> </a:t>
            </a:r>
            <a:endParaRPr kumimoji="0" lang="en-US" sz="1000" b="0" i="0"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sym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A1A1A"/>
                </a:solidFill>
                <a:effectLst/>
                <a:uLnTx/>
                <a:uFillTx/>
                <a:latin typeface="Curlz MT" panose="04040404050702020202" pitchFamily="82" charset="0"/>
                <a:ea typeface="MS Mincho" panose="02020609040205080304" pitchFamily="49" charset="-128"/>
                <a:cs typeface="Arial" panose="020B0604020202020204" pitchFamily="34" charset="0"/>
                <a:sym typeface="Arial"/>
              </a:rPr>
              <a:t>Passion</a:t>
            </a:r>
            <a:r>
              <a:rPr kumimoji="0" lang="en-US" sz="1800" b="0" i="0" u="none" strike="noStrike" kern="1200" cap="none" spc="0" normalizeH="0" baseline="0" noProof="0" dirty="0">
                <a:ln>
                  <a:noFill/>
                </a:ln>
                <a:solidFill>
                  <a:srgbClr val="1A1A1A"/>
                </a:solidFill>
                <a:effectLst/>
                <a:uLnTx/>
                <a:uFillTx/>
                <a:latin typeface="Arial" panose="020B0604020202020204" pitchFamily="34" charset="0"/>
                <a:ea typeface="MS Mincho" panose="02020609040205080304" pitchFamily="49" charset="-128"/>
                <a:cs typeface="Times New Roman" panose="02020603050405020304" pitchFamily="18" charset="0"/>
                <a:sym typeface="Arial"/>
              </a:rPr>
              <a:t> develops when you are willing and able to give back.</a:t>
            </a:r>
            <a:endParaRPr kumimoji="0" lang="en-US" sz="1000" b="0" i="0"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sym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1A1A1A"/>
                </a:solidFill>
                <a:effectLst/>
                <a:uLnTx/>
                <a:uFillTx/>
                <a:latin typeface="Arial" panose="020B0604020202020204" pitchFamily="34" charset="0"/>
                <a:ea typeface="MS Mincho" panose="02020609040205080304" pitchFamily="49" charset="-128"/>
                <a:cs typeface="Times New Roman" panose="02020603050405020304" pitchFamily="18" charset="0"/>
                <a:sym typeface="Arial"/>
              </a:rPr>
              <a:t> </a:t>
            </a:r>
            <a:endParaRPr kumimoji="0" lang="en-US" sz="1000" b="0" i="0"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1A1A1A"/>
                </a:solidFill>
                <a:effectLst/>
                <a:uLnTx/>
                <a:uFillTx/>
                <a:latin typeface="Arial" panose="020B0604020202020204" pitchFamily="34" charset="0"/>
                <a:ea typeface="MS Mincho" panose="02020609040205080304" pitchFamily="49" charset="-128"/>
                <a:cs typeface="Times New Roman" panose="02020603050405020304" pitchFamily="18" charset="0"/>
                <a:sym typeface="Arial"/>
              </a:rPr>
              <a:t> </a:t>
            </a:r>
            <a:endParaRPr kumimoji="0" lang="en-US" sz="1000" b="0" i="0"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sym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1A1A1A"/>
                </a:solidFill>
                <a:effectLst/>
                <a:uLnTx/>
                <a:uFillTx/>
                <a:latin typeface="Arial" panose="020B0604020202020204" pitchFamily="34" charset="0"/>
                <a:ea typeface="MS Mincho" panose="02020609040205080304" pitchFamily="49" charset="-128"/>
                <a:cs typeface="Times New Roman" panose="02020603050405020304" pitchFamily="18" charset="0"/>
                <a:sym typeface="Arial"/>
              </a:rPr>
              <a:t>Compiled from </a:t>
            </a:r>
            <a:r>
              <a:rPr kumimoji="0" lang="en-US" sz="1050" b="0" i="1" u="none" strike="noStrike" kern="1200" cap="none" spc="0" normalizeH="0" baseline="0" noProof="0" dirty="0">
                <a:ln>
                  <a:noFill/>
                </a:ln>
                <a:solidFill>
                  <a:srgbClr val="1A1A1A"/>
                </a:solidFill>
                <a:effectLst/>
                <a:uLnTx/>
                <a:uFillTx/>
                <a:latin typeface="Arial" panose="020B0604020202020204" pitchFamily="34" charset="0"/>
                <a:ea typeface="MS Mincho" panose="02020609040205080304" pitchFamily="49" charset="-128"/>
                <a:cs typeface="Times New Roman" panose="02020603050405020304" pitchFamily="18" charset="0"/>
                <a:sym typeface="Arial"/>
              </a:rPr>
              <a:t>Teaching Kids to Love the Earth</a:t>
            </a:r>
            <a:r>
              <a:rPr kumimoji="0" lang="en-US" sz="1050" b="0" i="0" u="none" strike="noStrike" kern="1200" cap="none" spc="0" normalizeH="0" baseline="0" noProof="0" dirty="0">
                <a:ln>
                  <a:noFill/>
                </a:ln>
                <a:solidFill>
                  <a:srgbClr val="1A1A1A"/>
                </a:solidFill>
                <a:effectLst/>
                <a:uLnTx/>
                <a:uFillTx/>
                <a:latin typeface="Arial" panose="020B0604020202020204" pitchFamily="34" charset="0"/>
                <a:ea typeface="MS Mincho" panose="02020609040205080304" pitchFamily="49" charset="-128"/>
                <a:cs typeface="Times New Roman" panose="02020603050405020304" pitchFamily="18" charset="0"/>
                <a:sym typeface="Arial"/>
              </a:rPr>
              <a:t> (1991)</a:t>
            </a:r>
            <a:endParaRPr kumimoji="0" lang="en-US" sz="1000" b="0" i="0"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sym typeface="Arial"/>
            </a:endParaRPr>
          </a:p>
        </p:txBody>
      </p:sp>
    </p:spTree>
    <p:extLst>
      <p:ext uri="{BB962C8B-B14F-4D97-AF65-F5344CB8AC3E}">
        <p14:creationId xmlns:p14="http://schemas.microsoft.com/office/powerpoint/2010/main" val="1243720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11BDE-502E-4386-0734-E9751A523E84}"/>
              </a:ext>
            </a:extLst>
          </p:cNvPr>
          <p:cNvSpPr>
            <a:spLocks noGrp="1"/>
          </p:cNvSpPr>
          <p:nvPr>
            <p:ph type="title"/>
          </p:nvPr>
        </p:nvSpPr>
        <p:spPr/>
        <p:txBody>
          <a:bodyPr>
            <a:normAutofit/>
          </a:bodyPr>
          <a:lstStyle/>
          <a:p>
            <a:r>
              <a:rPr lang="en-US" dirty="0"/>
              <a:t>We live in a world of systems nested within systems.</a:t>
            </a:r>
          </a:p>
        </p:txBody>
      </p:sp>
      <p:sp>
        <p:nvSpPr>
          <p:cNvPr id="3" name="Content Placeholder 2">
            <a:extLst>
              <a:ext uri="{FF2B5EF4-FFF2-40B4-BE49-F238E27FC236}">
                <a16:creationId xmlns:a16="http://schemas.microsoft.com/office/drawing/2014/main" id="{D06E1C3F-C583-A8D4-3BCF-73734B894C9F}"/>
              </a:ext>
            </a:extLst>
          </p:cNvPr>
          <p:cNvSpPr>
            <a:spLocks noGrp="1"/>
          </p:cNvSpPr>
          <p:nvPr>
            <p:ph idx="1"/>
          </p:nvPr>
        </p:nvSpPr>
        <p:spPr/>
        <p:txBody>
          <a:bodyPr>
            <a:normAutofit/>
          </a:bodyPr>
          <a:lstStyle/>
          <a:p>
            <a:pPr marL="0" indent="0">
              <a:buNone/>
            </a:pPr>
            <a:r>
              <a:rPr lang="en-US" sz="4800" dirty="0"/>
              <a:t>Systems thinking… </a:t>
            </a:r>
          </a:p>
          <a:p>
            <a:pPr marL="285750" indent="-285750">
              <a:buFont typeface="Arial" panose="020B0604020202020204" pitchFamily="34" charset="0"/>
              <a:buChar char="•"/>
            </a:pPr>
            <a:r>
              <a:rPr lang="en-US" sz="2800" dirty="0"/>
              <a:t>Helps us grapple with a world full of complex challenges.</a:t>
            </a:r>
          </a:p>
          <a:p>
            <a:pPr marL="285750" indent="-285750">
              <a:buFont typeface="Arial" panose="020B0604020202020204" pitchFamily="34" charset="0"/>
              <a:buChar char="•"/>
            </a:pPr>
            <a:r>
              <a:rPr lang="en-US" sz="2800" dirty="0"/>
              <a:t>Is a problem-solving approach that emphasizes a complete understanding of interrelationships.</a:t>
            </a:r>
          </a:p>
        </p:txBody>
      </p:sp>
      <p:sp>
        <p:nvSpPr>
          <p:cNvPr id="6" name="Slide Number Placeholder 5">
            <a:extLst>
              <a:ext uri="{FF2B5EF4-FFF2-40B4-BE49-F238E27FC236}">
                <a16:creationId xmlns:a16="http://schemas.microsoft.com/office/drawing/2014/main" id="{F57D5DF6-98D3-3516-5034-5E73F07649D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D8D479-8942-46E8-A226-A4E01F7A105C}" type="slidenum">
              <a:rPr kumimoji="0" lang="en-US" sz="2000" b="0" i="0" u="none" strike="noStrike" kern="1200" cap="none" spc="0" normalizeH="0" baseline="0" noProof="0" smtClean="0">
                <a:ln>
                  <a:noFill/>
                </a:ln>
                <a:solidFill>
                  <a:srgbClr val="FEFFFF"/>
                </a:solidFill>
                <a:effectLst/>
                <a:uLnTx/>
                <a:uFillTx/>
                <a:latin typeface="Century Gothic" panose="020B0502020202020204"/>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2000" b="0" i="0" u="none" strike="noStrike" kern="1200" cap="none" spc="0" normalizeH="0" baseline="0" noProof="0">
              <a:ln>
                <a:noFill/>
              </a:ln>
              <a:solidFill>
                <a:srgbClr val="FEFFFF"/>
              </a:solidFill>
              <a:effectLst/>
              <a:uLnTx/>
              <a:uFillTx/>
              <a:latin typeface="Century Gothic" panose="020B0502020202020204"/>
              <a:ea typeface="+mn-ea"/>
              <a:cs typeface="Arial"/>
              <a:sym typeface="Arial"/>
            </a:endParaRPr>
          </a:p>
        </p:txBody>
      </p:sp>
    </p:spTree>
    <p:extLst>
      <p:ext uri="{BB962C8B-B14F-4D97-AF65-F5344CB8AC3E}">
        <p14:creationId xmlns:p14="http://schemas.microsoft.com/office/powerpoint/2010/main" val="3587025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35"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6"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7"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38"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39"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0"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1"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2"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3"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4"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5"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6"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8" name="Group 47">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49"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0"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1"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2"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3"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4"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5"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6"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7"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8"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59"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0"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2" name="Rectangle 61">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64" name="Freeform 11">
            <a:extLst>
              <a:ext uri="{FF2B5EF4-FFF2-40B4-BE49-F238E27FC236}">
                <a16:creationId xmlns:a16="http://schemas.microsoft.com/office/drawing/2014/main" id="{7326F4E6-9131-42DA-97B2-0BA8D1E25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66" name="Rectangle 65">
            <a:extLst>
              <a:ext uri="{FF2B5EF4-FFF2-40B4-BE49-F238E27FC236}">
                <a16:creationId xmlns:a16="http://schemas.microsoft.com/office/drawing/2014/main" id="{E491B121-12B5-4977-A064-636AB0B9B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sym typeface="Arial"/>
            </a:endParaRPr>
          </a:p>
        </p:txBody>
      </p:sp>
      <p:sp>
        <p:nvSpPr>
          <p:cNvPr id="4" name="Title 3">
            <a:extLst>
              <a:ext uri="{FF2B5EF4-FFF2-40B4-BE49-F238E27FC236}">
                <a16:creationId xmlns:a16="http://schemas.microsoft.com/office/drawing/2014/main" id="{32622EB5-A847-436C-8870-2B0C8A88A1DC}"/>
              </a:ext>
            </a:extLst>
          </p:cNvPr>
          <p:cNvSpPr>
            <a:spLocks noGrp="1"/>
          </p:cNvSpPr>
          <p:nvPr>
            <p:ph type="title"/>
          </p:nvPr>
        </p:nvSpPr>
        <p:spPr>
          <a:xfrm>
            <a:off x="649223" y="645106"/>
            <a:ext cx="6968485" cy="1259894"/>
          </a:xfrm>
        </p:spPr>
        <p:txBody>
          <a:bodyPr vert="horz" lIns="91440" tIns="45720" rIns="91440" bIns="45720" rtlCol="0" anchor="t">
            <a:normAutofit/>
          </a:bodyPr>
          <a:lstStyle/>
          <a:p>
            <a:r>
              <a:rPr lang="en-US" dirty="0"/>
              <a:t>What is the Iceberg diagram?</a:t>
            </a:r>
          </a:p>
        </p:txBody>
      </p:sp>
      <p:sp>
        <p:nvSpPr>
          <p:cNvPr id="68" name="Rectangle 67">
            <a:extLst>
              <a:ext uri="{FF2B5EF4-FFF2-40B4-BE49-F238E27FC236}">
                <a16:creationId xmlns:a16="http://schemas.microsoft.com/office/drawing/2014/main" id="{2ED05F70-AB3E-4472-B26B-EFE6A5A59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6" name="Content Placeholder 2">
            <a:extLst>
              <a:ext uri="{FF2B5EF4-FFF2-40B4-BE49-F238E27FC236}">
                <a16:creationId xmlns:a16="http://schemas.microsoft.com/office/drawing/2014/main" id="{5DEA07A1-651C-EF46-E44A-04F9E4C30057}"/>
              </a:ext>
            </a:extLst>
          </p:cNvPr>
          <p:cNvSpPr>
            <a:spLocks noGrp="1"/>
          </p:cNvSpPr>
          <p:nvPr>
            <p:ph sz="half" idx="2"/>
          </p:nvPr>
        </p:nvSpPr>
        <p:spPr>
          <a:xfrm>
            <a:off x="804067" y="1436889"/>
            <a:ext cx="6574535" cy="1957955"/>
          </a:xfrm>
        </p:spPr>
        <p:txBody>
          <a:bodyPr vert="horz" lIns="91440" tIns="45720" rIns="91440" bIns="45720" rtlCol="0">
            <a:normAutofit/>
          </a:bodyPr>
          <a:lstStyle/>
          <a:p>
            <a:pPr marL="0" indent="0" algn="ctr">
              <a:buClr>
                <a:schemeClr val="tx1"/>
              </a:buClr>
              <a:buNone/>
            </a:pPr>
            <a:r>
              <a:rPr lang="en-US" sz="2800" b="1" dirty="0">
                <a:solidFill>
                  <a:schemeClr val="tx1"/>
                </a:solidFill>
              </a:rPr>
              <a:t>A metaphor for the process used to examine problems and solutions</a:t>
            </a:r>
            <a:r>
              <a:rPr lang="en-US" sz="2100" b="1" dirty="0">
                <a:solidFill>
                  <a:schemeClr val="tx1"/>
                </a:solidFill>
              </a:rPr>
              <a:t>.</a:t>
            </a:r>
          </a:p>
          <a:p>
            <a:pPr marL="0" indent="0">
              <a:buClr>
                <a:schemeClr val="tx1"/>
              </a:buClr>
              <a:buNone/>
            </a:pPr>
            <a:r>
              <a:rPr lang="en-US" sz="2100" b="1" dirty="0">
                <a:solidFill>
                  <a:schemeClr val="tx1"/>
                </a:solidFill>
              </a:rPr>
              <a:t>Above the water line </a:t>
            </a:r>
            <a:r>
              <a:rPr lang="en-US" sz="2100" dirty="0">
                <a:solidFill>
                  <a:schemeClr val="tx1"/>
                </a:solidFill>
              </a:rPr>
              <a:t>of the iceberg is what is visible. Events we experience day-to-day. </a:t>
            </a:r>
          </a:p>
          <a:p>
            <a:pPr lvl="1">
              <a:buClr>
                <a:schemeClr val="tx1"/>
              </a:buClr>
              <a:buFont typeface="Arial" panose="020B0604020202020204" pitchFamily="34" charset="0"/>
              <a:buChar char="•"/>
            </a:pPr>
            <a:endParaRPr lang="en-US" dirty="0">
              <a:solidFill>
                <a:schemeClr val="tx1"/>
              </a:solidFill>
            </a:endParaRPr>
          </a:p>
          <a:p>
            <a:pPr lvl="1">
              <a:buClr>
                <a:schemeClr val="tx1"/>
              </a:buClr>
              <a:buFont typeface="Arial" panose="020B0604020202020204" pitchFamily="34" charset="0"/>
              <a:buChar char="•"/>
            </a:pPr>
            <a:endParaRPr lang="en-US" dirty="0">
              <a:solidFill>
                <a:schemeClr val="tx1"/>
              </a:solidFill>
            </a:endParaRPr>
          </a:p>
        </p:txBody>
      </p:sp>
      <p:pic>
        <p:nvPicPr>
          <p:cNvPr id="10" name="Content Placeholder 9" descr="Diagram&#10;&#10;Description automatically generated">
            <a:extLst>
              <a:ext uri="{FF2B5EF4-FFF2-40B4-BE49-F238E27FC236}">
                <a16:creationId xmlns:a16="http://schemas.microsoft.com/office/drawing/2014/main" id="{8731C6F3-FBA9-4704-9C3A-FD1B879EF90F}"/>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617709" y="645106"/>
            <a:ext cx="3870212" cy="5247747"/>
          </a:xfrm>
          <a:prstGeom prst="rect">
            <a:avLst/>
          </a:prstGeom>
          <a:noFill/>
        </p:spPr>
      </p:pic>
      <p:sp>
        <p:nvSpPr>
          <p:cNvPr id="70" name="Freeform 11">
            <a:extLst>
              <a:ext uri="{FF2B5EF4-FFF2-40B4-BE49-F238E27FC236}">
                <a16:creationId xmlns:a16="http://schemas.microsoft.com/office/drawing/2014/main" id="{21F6BE39-9E37-45F0-B10C-92305CFB7C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sym typeface="Arial"/>
            </a:endParaRPr>
          </a:p>
        </p:txBody>
      </p:sp>
      <p:sp>
        <p:nvSpPr>
          <p:cNvPr id="27" name="Slide Number Placeholder 4">
            <a:extLst>
              <a:ext uri="{FF2B5EF4-FFF2-40B4-BE49-F238E27FC236}">
                <a16:creationId xmlns:a16="http://schemas.microsoft.com/office/drawing/2014/main" id="{8FB07DD1-F901-2C1B-157D-EEB78D155E36}"/>
              </a:ext>
            </a:extLst>
          </p:cNvPr>
          <p:cNvSpPr>
            <a:spLocks noGrp="1"/>
          </p:cNvSpPr>
          <p:nvPr>
            <p:ph type="sldNum" sz="quarter" idx="12"/>
          </p:nvPr>
        </p:nvSpPr>
        <p:spPr>
          <a:xfrm>
            <a:off x="121514" y="6133610"/>
            <a:ext cx="779767" cy="365125"/>
          </a:xfrm>
        </p:spPr>
        <p:txBody>
          <a:bodyPr vert="horz" lIns="91440" tIns="45720" rIns="91440" bIns="45720" rtlCol="0" anchor="ctr">
            <a:norm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fld id="{9CD8D479-8942-46E8-A226-A4E01F7A105C}" type="slidenum">
              <a:rPr kumimoji="0" lang="en-US" sz="1900" b="0" i="0" u="none" strike="noStrike" kern="1200" cap="none" spc="0" normalizeH="0" baseline="0" noProof="0">
                <a:ln>
                  <a:noFill/>
                </a:ln>
                <a:solidFill>
                  <a:srgbClr val="FEFFFF"/>
                </a:solidFill>
                <a:effectLst/>
                <a:uLnTx/>
                <a:uFillTx/>
                <a:latin typeface="Century Gothic" panose="020B0502020202020204"/>
                <a:ea typeface="+mn-ea"/>
                <a:cs typeface="Arial"/>
                <a:sym typeface="Arial"/>
              </a:rPr>
              <a:pPr marL="0" marR="0" lvl="0" indent="0" algn="r" defTabSz="914400" rtl="0" eaLnBrk="1" fontAlgn="auto" latinLnBrk="0" hangingPunct="1">
                <a:lnSpc>
                  <a:spcPct val="90000"/>
                </a:lnSpc>
                <a:spcBef>
                  <a:spcPts val="0"/>
                </a:spcBef>
                <a:spcAft>
                  <a:spcPts val="600"/>
                </a:spcAft>
                <a:buClrTx/>
                <a:buSzTx/>
                <a:buFontTx/>
                <a:buNone/>
                <a:tabLst/>
                <a:defRPr/>
              </a:pPr>
              <a:t>6</a:t>
            </a:fld>
            <a:endParaRPr kumimoji="0" lang="en-US" sz="1900" b="0" i="0" u="none" strike="noStrike" kern="1200" cap="none" spc="0" normalizeH="0" baseline="0" noProof="0">
              <a:ln>
                <a:noFill/>
              </a:ln>
              <a:solidFill>
                <a:srgbClr val="FEFFFF"/>
              </a:solidFill>
              <a:effectLst/>
              <a:uLnTx/>
              <a:uFillTx/>
              <a:latin typeface="Century Gothic" panose="020B0502020202020204"/>
              <a:ea typeface="+mn-ea"/>
              <a:cs typeface="Arial"/>
              <a:sym typeface="Arial"/>
            </a:endParaRPr>
          </a:p>
        </p:txBody>
      </p:sp>
      <p:sp>
        <p:nvSpPr>
          <p:cNvPr id="2" name="TextBox 1">
            <a:extLst>
              <a:ext uri="{FF2B5EF4-FFF2-40B4-BE49-F238E27FC236}">
                <a16:creationId xmlns:a16="http://schemas.microsoft.com/office/drawing/2014/main" id="{7967BD35-CC76-ACF0-53BC-DC656A02D7E8}"/>
              </a:ext>
            </a:extLst>
          </p:cNvPr>
          <p:cNvSpPr txBox="1"/>
          <p:nvPr/>
        </p:nvSpPr>
        <p:spPr>
          <a:xfrm>
            <a:off x="894502" y="3336877"/>
            <a:ext cx="6245644" cy="235449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Below the water line </a:t>
            </a:r>
            <a:r>
              <a:rPr kumimoji="0" lang="en-US" sz="21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of the iceberg is what is not so visible.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Here we find patterns, interconnections and people’s perceptions or assumptions.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Investigating below the surface gives you a deeper understanding of the system.</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endParaRPr>
          </a:p>
        </p:txBody>
      </p:sp>
    </p:spTree>
    <p:extLst>
      <p:ext uri="{BB962C8B-B14F-4D97-AF65-F5344CB8AC3E}">
        <p14:creationId xmlns:p14="http://schemas.microsoft.com/office/powerpoint/2010/main" val="106024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uild="p"/>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35"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6"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7"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38"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39"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0"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1"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2"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3"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4"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5"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6"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8" name="Group 47">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49"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0"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1"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2"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3"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4"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5"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6"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7"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8"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59"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0"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2" name="Rectangle 61">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64" name="Freeform 11">
            <a:extLst>
              <a:ext uri="{FF2B5EF4-FFF2-40B4-BE49-F238E27FC236}">
                <a16:creationId xmlns:a16="http://schemas.microsoft.com/office/drawing/2014/main" id="{7326F4E6-9131-42DA-97B2-0BA8D1E25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66" name="Rectangle 65">
            <a:extLst>
              <a:ext uri="{FF2B5EF4-FFF2-40B4-BE49-F238E27FC236}">
                <a16:creationId xmlns:a16="http://schemas.microsoft.com/office/drawing/2014/main" id="{E491B121-12B5-4977-A064-636AB0B9B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sym typeface="Arial"/>
            </a:endParaRPr>
          </a:p>
        </p:txBody>
      </p:sp>
      <p:sp>
        <p:nvSpPr>
          <p:cNvPr id="4" name="Title 3">
            <a:extLst>
              <a:ext uri="{FF2B5EF4-FFF2-40B4-BE49-F238E27FC236}">
                <a16:creationId xmlns:a16="http://schemas.microsoft.com/office/drawing/2014/main" id="{32622EB5-A847-436C-8870-2B0C8A88A1DC}"/>
              </a:ext>
            </a:extLst>
          </p:cNvPr>
          <p:cNvSpPr>
            <a:spLocks noGrp="1"/>
          </p:cNvSpPr>
          <p:nvPr>
            <p:ph type="title"/>
          </p:nvPr>
        </p:nvSpPr>
        <p:spPr>
          <a:xfrm>
            <a:off x="1217059" y="653653"/>
            <a:ext cx="6968485" cy="1259894"/>
          </a:xfrm>
        </p:spPr>
        <p:txBody>
          <a:bodyPr vert="horz" lIns="91440" tIns="45720" rIns="91440" bIns="45720" rtlCol="0" anchor="t">
            <a:normAutofit/>
          </a:bodyPr>
          <a:lstStyle/>
          <a:p>
            <a:r>
              <a:rPr lang="en-US" b="1" dirty="0"/>
              <a:t>Why Use the Iceberg Diagram?</a:t>
            </a:r>
          </a:p>
        </p:txBody>
      </p:sp>
      <p:sp>
        <p:nvSpPr>
          <p:cNvPr id="68" name="Rectangle 67">
            <a:extLst>
              <a:ext uri="{FF2B5EF4-FFF2-40B4-BE49-F238E27FC236}">
                <a16:creationId xmlns:a16="http://schemas.microsoft.com/office/drawing/2014/main" id="{2ED05F70-AB3E-4472-B26B-EFE6A5A59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pic>
        <p:nvPicPr>
          <p:cNvPr id="10" name="Content Placeholder 9" descr="Diagram&#10;&#10;Description automatically generated">
            <a:extLst>
              <a:ext uri="{FF2B5EF4-FFF2-40B4-BE49-F238E27FC236}">
                <a16:creationId xmlns:a16="http://schemas.microsoft.com/office/drawing/2014/main" id="{8731C6F3-FBA9-4704-9C3A-FD1B879EF90F}"/>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617709" y="645106"/>
            <a:ext cx="3870212" cy="5247747"/>
          </a:xfrm>
          <a:prstGeom prst="rect">
            <a:avLst/>
          </a:prstGeom>
          <a:noFill/>
        </p:spPr>
      </p:pic>
      <p:sp>
        <p:nvSpPr>
          <p:cNvPr id="70" name="Freeform 11">
            <a:extLst>
              <a:ext uri="{FF2B5EF4-FFF2-40B4-BE49-F238E27FC236}">
                <a16:creationId xmlns:a16="http://schemas.microsoft.com/office/drawing/2014/main" id="{21F6BE39-9E37-45F0-B10C-92305CFB7C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sym typeface="Arial"/>
            </a:endParaRPr>
          </a:p>
        </p:txBody>
      </p:sp>
      <p:sp>
        <p:nvSpPr>
          <p:cNvPr id="27" name="Slide Number Placeholder 4">
            <a:extLst>
              <a:ext uri="{FF2B5EF4-FFF2-40B4-BE49-F238E27FC236}">
                <a16:creationId xmlns:a16="http://schemas.microsoft.com/office/drawing/2014/main" id="{8FB07DD1-F901-2C1B-157D-EEB78D155E36}"/>
              </a:ext>
            </a:extLst>
          </p:cNvPr>
          <p:cNvSpPr>
            <a:spLocks noGrp="1"/>
          </p:cNvSpPr>
          <p:nvPr>
            <p:ph type="sldNum" sz="quarter" idx="12"/>
          </p:nvPr>
        </p:nvSpPr>
        <p:spPr>
          <a:xfrm>
            <a:off x="121514" y="6133610"/>
            <a:ext cx="779767" cy="365125"/>
          </a:xfrm>
        </p:spPr>
        <p:txBody>
          <a:bodyPr vert="horz" lIns="91440" tIns="45720" rIns="91440" bIns="45720" rtlCol="0" anchor="ctr">
            <a:norm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fld id="{9CD8D479-8942-46E8-A226-A4E01F7A105C}" type="slidenum">
              <a:rPr kumimoji="0" lang="en-US" sz="1900" b="0" i="0" u="none" strike="noStrike" kern="1200" cap="none" spc="0" normalizeH="0" baseline="0" noProof="0">
                <a:ln>
                  <a:noFill/>
                </a:ln>
                <a:solidFill>
                  <a:srgbClr val="FEFFFF"/>
                </a:solidFill>
                <a:effectLst/>
                <a:uLnTx/>
                <a:uFillTx/>
                <a:latin typeface="Century Gothic" panose="020B0502020202020204"/>
                <a:ea typeface="+mn-ea"/>
                <a:cs typeface="Arial"/>
                <a:sym typeface="Arial"/>
              </a:rPr>
              <a:pPr marL="0" marR="0" lvl="0" indent="0" algn="r" defTabSz="914400" rtl="0" eaLnBrk="1" fontAlgn="auto" latinLnBrk="0" hangingPunct="1">
                <a:lnSpc>
                  <a:spcPct val="90000"/>
                </a:lnSpc>
                <a:spcBef>
                  <a:spcPts val="0"/>
                </a:spcBef>
                <a:spcAft>
                  <a:spcPts val="600"/>
                </a:spcAft>
                <a:buClrTx/>
                <a:buSzTx/>
                <a:buFontTx/>
                <a:buNone/>
                <a:tabLst/>
                <a:defRPr/>
              </a:pPr>
              <a:t>7</a:t>
            </a:fld>
            <a:endParaRPr kumimoji="0" lang="en-US" sz="1900" b="0" i="0" u="none" strike="noStrike" kern="1200" cap="none" spc="0" normalizeH="0" baseline="0" noProof="0">
              <a:ln>
                <a:noFill/>
              </a:ln>
              <a:solidFill>
                <a:srgbClr val="FEFFFF"/>
              </a:solidFill>
              <a:effectLst/>
              <a:uLnTx/>
              <a:uFillTx/>
              <a:latin typeface="Century Gothic" panose="020B0502020202020204"/>
              <a:ea typeface="+mn-ea"/>
              <a:cs typeface="Arial"/>
              <a:sym typeface="Arial"/>
            </a:endParaRPr>
          </a:p>
        </p:txBody>
      </p:sp>
      <p:sp>
        <p:nvSpPr>
          <p:cNvPr id="2" name="TextBox 1">
            <a:extLst>
              <a:ext uri="{FF2B5EF4-FFF2-40B4-BE49-F238E27FC236}">
                <a16:creationId xmlns:a16="http://schemas.microsoft.com/office/drawing/2014/main" id="{7967BD35-CC76-ACF0-53BC-DC656A02D7E8}"/>
              </a:ext>
            </a:extLst>
          </p:cNvPr>
          <p:cNvSpPr txBox="1"/>
          <p:nvPr/>
        </p:nvSpPr>
        <p:spPr>
          <a:xfrm>
            <a:off x="1202289" y="2482567"/>
            <a:ext cx="5569699" cy="3477875"/>
          </a:xfrm>
          <a:prstGeom prst="rect">
            <a:avLst/>
          </a:prstGeom>
          <a:noFill/>
        </p:spPr>
        <p:txBody>
          <a:bodyPr wrap="square" rtlCol="0">
            <a:spAutoFit/>
          </a:bodyPr>
          <a:lstStyle/>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Using the iceberg diagram as a tool, helps you move from seeing a series of unrelated events to an interdependent, big picture view of the system.</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With a deeper understanding, the more opportunity you have to effect change.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endParaRPr>
          </a:p>
        </p:txBody>
      </p:sp>
      <p:sp>
        <p:nvSpPr>
          <p:cNvPr id="5" name="Content Placeholder 4">
            <a:extLst>
              <a:ext uri="{FF2B5EF4-FFF2-40B4-BE49-F238E27FC236}">
                <a16:creationId xmlns:a16="http://schemas.microsoft.com/office/drawing/2014/main" id="{76AAFB2C-7837-A1FF-3907-DE1374DB5DC7}"/>
              </a:ext>
            </a:extLst>
          </p:cNvPr>
          <p:cNvSpPr>
            <a:spLocks noGrp="1"/>
          </p:cNvSpPr>
          <p:nvPr>
            <p:ph sz="half" idx="2"/>
          </p:nvPr>
        </p:nvSpPr>
        <p:spPr/>
        <p:txBody>
          <a:bodyPr/>
          <a:lstStyle/>
          <a:p>
            <a:endParaRPr lang="en-US"/>
          </a:p>
        </p:txBody>
      </p:sp>
    </p:spTree>
    <p:extLst>
      <p:ext uri="{BB962C8B-B14F-4D97-AF65-F5344CB8AC3E}">
        <p14:creationId xmlns:p14="http://schemas.microsoft.com/office/powerpoint/2010/main" val="755056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17437-3193-44A2-BE39-E3DEBBB1E087}"/>
              </a:ext>
            </a:extLst>
          </p:cNvPr>
          <p:cNvSpPr>
            <a:spLocks noGrp="1"/>
          </p:cNvSpPr>
          <p:nvPr>
            <p:ph type="title"/>
          </p:nvPr>
        </p:nvSpPr>
        <p:spPr>
          <a:xfrm>
            <a:off x="2058913" y="251112"/>
            <a:ext cx="9404723" cy="1073340"/>
          </a:xfrm>
        </p:spPr>
        <p:txBody>
          <a:bodyPr anchor="b">
            <a:normAutofit fontScale="90000"/>
          </a:bodyPr>
          <a:lstStyle/>
          <a:p>
            <a:r>
              <a:rPr lang="en-US" b="1" dirty="0"/>
              <a:t>Introduction to Events:</a:t>
            </a:r>
            <a:r>
              <a:rPr lang="en-US" dirty="0"/>
              <a:t> </a:t>
            </a:r>
            <a:br>
              <a:rPr lang="en-US" dirty="0"/>
            </a:br>
            <a:r>
              <a:rPr lang="en-US" dirty="0"/>
              <a:t>What happened? What’s happening?</a:t>
            </a:r>
          </a:p>
        </p:txBody>
      </p:sp>
      <p:pic>
        <p:nvPicPr>
          <p:cNvPr id="16" name="Content Placeholder 14" descr="A picture containing graphical user interface&#10;&#10;Description automatically generated">
            <a:extLst>
              <a:ext uri="{FF2B5EF4-FFF2-40B4-BE49-F238E27FC236}">
                <a16:creationId xmlns:a16="http://schemas.microsoft.com/office/drawing/2014/main" id="{49A0FFF8-BC5D-4047-BF46-3C6327988DED}"/>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269905" y="3401318"/>
            <a:ext cx="951853" cy="1242813"/>
          </a:xfrm>
          <a:noFill/>
        </p:spPr>
      </p:pic>
      <p:sp>
        <p:nvSpPr>
          <p:cNvPr id="3" name="Slide Number Placeholder 2">
            <a:extLst>
              <a:ext uri="{FF2B5EF4-FFF2-40B4-BE49-F238E27FC236}">
                <a16:creationId xmlns:a16="http://schemas.microsoft.com/office/drawing/2014/main" id="{EC96E0B3-AB5A-428E-982D-A8755D53DEA2}"/>
              </a:ext>
            </a:extLst>
          </p:cNvPr>
          <p:cNvSpPr>
            <a:spLocks noGrp="1"/>
          </p:cNvSpPr>
          <p:nvPr>
            <p:ph type="sldNum" sz="quarter" idx="12"/>
          </p:nvPr>
        </p:nvSpPr>
        <p:spPr/>
        <p:txBody>
          <a:bodyPr anchor="ct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9CD8D479-8942-46E8-A226-A4E01F7A105C}" type="slidenum">
              <a:rPr kumimoji="0" lang="en-US" sz="1000" b="0" i="0" u="none" strike="noStrike" kern="1200" cap="none" spc="0" normalizeH="0" baseline="0" noProof="0" smtClean="0">
                <a:ln>
                  <a:noFill/>
                </a:ln>
                <a:solidFill>
                  <a:srgbClr val="FEFFFF"/>
                </a:solidFill>
                <a:effectLst/>
                <a:uLnTx/>
                <a:uFillTx/>
                <a:latin typeface="Century Gothic" panose="020B0502020202020204"/>
                <a:ea typeface="+mn-ea"/>
                <a:cs typeface="Arial"/>
                <a:sym typeface="Arial"/>
              </a:rPr>
              <a:pPr marL="0" marR="0" lvl="0" indent="0" algn="r" defTabSz="457200" rtl="0" eaLnBrk="1" fontAlgn="auto" latinLnBrk="0" hangingPunct="1">
                <a:lnSpc>
                  <a:spcPct val="90000"/>
                </a:lnSpc>
                <a:spcBef>
                  <a:spcPts val="0"/>
                </a:spcBef>
                <a:spcAft>
                  <a:spcPts val="600"/>
                </a:spcAft>
                <a:buClrTx/>
                <a:buSzTx/>
                <a:buFontTx/>
                <a:buNone/>
                <a:tabLst/>
                <a:defRPr/>
              </a:pPr>
              <a:t>8</a:t>
            </a:fld>
            <a:endParaRPr kumimoji="0" lang="en-US" sz="1000" b="0" i="0" u="none" strike="noStrike" kern="1200" cap="none" spc="0" normalizeH="0" baseline="0" noProof="0">
              <a:ln>
                <a:noFill/>
              </a:ln>
              <a:solidFill>
                <a:srgbClr val="FEFFFF"/>
              </a:solidFill>
              <a:effectLst/>
              <a:uLnTx/>
              <a:uFillTx/>
              <a:latin typeface="Century Gothic" panose="020B0502020202020204"/>
              <a:ea typeface="+mn-ea"/>
              <a:cs typeface="Arial"/>
              <a:sym typeface="Arial"/>
            </a:endParaRPr>
          </a:p>
        </p:txBody>
      </p:sp>
      <p:pic>
        <p:nvPicPr>
          <p:cNvPr id="8" name="Picture 7" descr="Diagram&#10;&#10;Description automatically generated">
            <a:extLst>
              <a:ext uri="{FF2B5EF4-FFF2-40B4-BE49-F238E27FC236}">
                <a16:creationId xmlns:a16="http://schemas.microsoft.com/office/drawing/2014/main" id="{CC6FD492-C4C0-47C8-AB5B-937A76758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8913" y="1621073"/>
            <a:ext cx="3407751" cy="4620682"/>
          </a:xfrm>
          <a:prstGeom prst="rect">
            <a:avLst/>
          </a:prstGeom>
          <a:noFill/>
        </p:spPr>
      </p:pic>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80914192-D7B9-4343-9394-B4DF63FC0542}"/>
                  </a:ext>
                </a:extLst>
              </p14:cNvPr>
              <p14:cNvContentPartPr/>
              <p14:nvPr/>
            </p14:nvContentPartPr>
            <p14:xfrm>
              <a:off x="12957992" y="2622789"/>
              <a:ext cx="360" cy="360"/>
            </p14:xfrm>
          </p:contentPart>
        </mc:Choice>
        <mc:Fallback xmlns="">
          <p:pic>
            <p:nvPicPr>
              <p:cNvPr id="20" name="Ink 19">
                <a:extLst>
                  <a:ext uri="{FF2B5EF4-FFF2-40B4-BE49-F238E27FC236}">
                    <a16:creationId xmlns:a16="http://schemas.microsoft.com/office/drawing/2014/main" id="{80914192-D7B9-4343-9394-B4DF63FC0542}"/>
                  </a:ext>
                </a:extLst>
              </p:cNvPr>
              <p:cNvPicPr/>
              <p:nvPr/>
            </p:nvPicPr>
            <p:blipFill>
              <a:blip r:embed="rId7"/>
              <a:stretch>
                <a:fillRect/>
              </a:stretch>
            </p:blipFill>
            <p:spPr>
              <a:xfrm>
                <a:off x="12940352" y="2604789"/>
                <a:ext cx="36000" cy="36000"/>
              </a:xfrm>
              <a:prstGeom prst="rect">
                <a:avLst/>
              </a:prstGeom>
            </p:spPr>
          </p:pic>
        </mc:Fallback>
      </mc:AlternateContent>
      <p:cxnSp>
        <p:nvCxnSpPr>
          <p:cNvPr id="27" name="Straight Arrow Connector 26">
            <a:extLst>
              <a:ext uri="{FF2B5EF4-FFF2-40B4-BE49-F238E27FC236}">
                <a16:creationId xmlns:a16="http://schemas.microsoft.com/office/drawing/2014/main" id="{5575BABA-1820-42D3-929B-C3D257C4AF47}"/>
              </a:ext>
            </a:extLst>
          </p:cNvPr>
          <p:cNvCxnSpPr/>
          <p:nvPr/>
        </p:nvCxnSpPr>
        <p:spPr>
          <a:xfrm>
            <a:off x="794084" y="1804737"/>
            <a:ext cx="0" cy="40816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8C7A6F4C-B715-4015-A1CF-430C7DB4A76D}"/>
              </a:ext>
            </a:extLst>
          </p:cNvPr>
          <p:cNvSpPr/>
          <p:nvPr/>
        </p:nvSpPr>
        <p:spPr>
          <a:xfrm>
            <a:off x="2769480" y="1860840"/>
            <a:ext cx="1828800" cy="1097280"/>
          </a:xfrm>
          <a:prstGeom prst="ellipse">
            <a:avLst/>
          </a:prstGeom>
          <a:solidFill>
            <a:srgbClr val="FFFC00">
              <a:alpha val="5000"/>
            </a:srgbClr>
          </a:solidFill>
          <a:ln w="108000">
            <a:solidFill>
              <a:srgbClr val="FFFC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00"/>
              </a:solidFill>
              <a:effectLst/>
              <a:uLnTx/>
              <a:uFillTx/>
              <a:latin typeface="Century Gothic" panose="020B0502020202020204"/>
              <a:ea typeface="+mn-ea"/>
              <a:cs typeface="+mn-cs"/>
              <a:sym typeface="Arial"/>
            </a:endParaRPr>
          </a:p>
        </p:txBody>
      </p:sp>
      <p:sp>
        <p:nvSpPr>
          <p:cNvPr id="5" name="TextBox 4">
            <a:extLst>
              <a:ext uri="{FF2B5EF4-FFF2-40B4-BE49-F238E27FC236}">
                <a16:creationId xmlns:a16="http://schemas.microsoft.com/office/drawing/2014/main" id="{1B4FA2D4-C23C-4D36-BA45-63B3C178DEE3}"/>
              </a:ext>
            </a:extLst>
          </p:cNvPr>
          <p:cNvSpPr txBox="1"/>
          <p:nvPr/>
        </p:nvSpPr>
        <p:spPr>
          <a:xfrm>
            <a:off x="5635932" y="2249647"/>
            <a:ext cx="5492135" cy="230832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Who Lives in an Alligator Hole?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1" u="none" strike="noStrike" kern="1200" cap="none" spc="0" normalizeH="0" baseline="0" noProof="0" dirty="0">
              <a:ln>
                <a:noFill/>
              </a:ln>
              <a:solidFill>
                <a:prstClr val="black"/>
              </a:solidFill>
              <a:effectLst/>
              <a:uLnTx/>
              <a:uFillTx/>
              <a:latin typeface="Century Gothic" panose="020B0502020202020204"/>
              <a:ea typeface="+mn-ea"/>
              <a:cs typeface="Arial"/>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1" u="none" strike="noStrike" kern="1200" cap="none" spc="0" normalizeH="0" baseline="0" noProof="0" dirty="0">
              <a:ln>
                <a:noFill/>
              </a:ln>
              <a:solidFill>
                <a:prstClr val="black"/>
              </a:solidFill>
              <a:effectLst/>
              <a:uLnTx/>
              <a:uFillTx/>
              <a:latin typeface="Century Gothic" panose="020B0502020202020204"/>
              <a:ea typeface="+mn-ea"/>
              <a:cs typeface="Arial"/>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Event: </a:t>
            </a:r>
            <a:r>
              <a:rPr kumimoji="0" lang="en-US" sz="24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“By the 1960s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alligators were on their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way to extinction.”</a:t>
            </a:r>
          </a:p>
        </p:txBody>
      </p:sp>
      <p:pic>
        <p:nvPicPr>
          <p:cNvPr id="14" name="Content Placeholder 17" descr="A picture containing text, reptile, crocodilian reptile&#10;&#10;Description automatically generated">
            <a:extLst>
              <a:ext uri="{FF2B5EF4-FFF2-40B4-BE49-F238E27FC236}">
                <a16:creationId xmlns:a16="http://schemas.microsoft.com/office/drawing/2014/main" id="{3BFB0F06-363D-879F-941A-EDB66486FF5F}"/>
              </a:ext>
            </a:extLst>
          </p:cNvPr>
          <p:cNvPicPr>
            <a:picLocks noGrp="1" noChangeAspect="1"/>
          </p:cNvPicPr>
          <p:nvPr>
            <p:ph sz="half" idx="2"/>
          </p:nvPr>
        </p:nvPicPr>
        <p:blipFill>
          <a:blip r:embed="rId8">
            <a:extLst>
              <a:ext uri="{28A0092B-C50C-407E-A947-70E740481C1C}">
                <a14:useLocalDpi xmlns:a14="http://schemas.microsoft.com/office/drawing/2010/main" val="0"/>
              </a:ext>
            </a:extLst>
          </a:blip>
          <a:stretch>
            <a:fillRect/>
          </a:stretch>
        </p:blipFill>
        <p:spPr>
          <a:xfrm>
            <a:off x="9688387" y="3113502"/>
            <a:ext cx="1959226" cy="1568940"/>
          </a:xfrm>
        </p:spPr>
      </p:pic>
      <p:sp>
        <p:nvSpPr>
          <p:cNvPr id="11" name="TextBox 10">
            <a:extLst>
              <a:ext uri="{FF2B5EF4-FFF2-40B4-BE49-F238E27FC236}">
                <a16:creationId xmlns:a16="http://schemas.microsoft.com/office/drawing/2014/main" id="{CFE1B155-76BC-AFE1-E9C8-C7D772DB9FFF}"/>
              </a:ext>
            </a:extLst>
          </p:cNvPr>
          <p:cNvSpPr txBox="1"/>
          <p:nvPr/>
        </p:nvSpPr>
        <p:spPr>
          <a:xfrm>
            <a:off x="7620000" y="5406559"/>
            <a:ext cx="4572000"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Because we are curious and want to learn more about why this happened, we venture below the surface …</a:t>
            </a:r>
          </a:p>
        </p:txBody>
      </p:sp>
      <p:sp>
        <p:nvSpPr>
          <p:cNvPr id="12" name="TextBox 11">
            <a:extLst>
              <a:ext uri="{FF2B5EF4-FFF2-40B4-BE49-F238E27FC236}">
                <a16:creationId xmlns:a16="http://schemas.microsoft.com/office/drawing/2014/main" id="{C254D08D-0AA5-7EBB-AD24-DF020A66EF79}"/>
              </a:ext>
            </a:extLst>
          </p:cNvPr>
          <p:cNvSpPr txBox="1"/>
          <p:nvPr/>
        </p:nvSpPr>
        <p:spPr>
          <a:xfrm>
            <a:off x="5745685" y="1860840"/>
            <a:ext cx="340775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Picture Book Example:</a:t>
            </a:r>
          </a:p>
        </p:txBody>
      </p:sp>
    </p:spTree>
    <p:extLst>
      <p:ext uri="{BB962C8B-B14F-4D97-AF65-F5344CB8AC3E}">
        <p14:creationId xmlns:p14="http://schemas.microsoft.com/office/powerpoint/2010/main" val="1830376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17437-3193-44A2-BE39-E3DEBBB1E087}"/>
              </a:ext>
            </a:extLst>
          </p:cNvPr>
          <p:cNvSpPr>
            <a:spLocks noGrp="1"/>
          </p:cNvSpPr>
          <p:nvPr>
            <p:ph type="title"/>
          </p:nvPr>
        </p:nvSpPr>
        <p:spPr>
          <a:xfrm>
            <a:off x="1822028" y="673230"/>
            <a:ext cx="9404723" cy="1073340"/>
          </a:xfrm>
        </p:spPr>
        <p:txBody>
          <a:bodyPr anchor="b">
            <a:normAutofit fontScale="90000"/>
          </a:bodyPr>
          <a:lstStyle/>
          <a:p>
            <a:br>
              <a:rPr lang="en-US" dirty="0"/>
            </a:br>
            <a:r>
              <a:rPr lang="en-US" b="1" dirty="0"/>
              <a:t>Introduction to Patterns of Behavior:</a:t>
            </a:r>
            <a:br>
              <a:rPr lang="en-US" dirty="0"/>
            </a:br>
            <a:r>
              <a:rPr lang="en-US" dirty="0"/>
              <a:t>What changes occurred over time?</a:t>
            </a:r>
            <a:br>
              <a:rPr lang="en-US" dirty="0"/>
            </a:br>
            <a:endParaRPr lang="en-US" dirty="0"/>
          </a:p>
        </p:txBody>
      </p:sp>
      <p:sp>
        <p:nvSpPr>
          <p:cNvPr id="3" name="Slide Number Placeholder 2">
            <a:extLst>
              <a:ext uri="{FF2B5EF4-FFF2-40B4-BE49-F238E27FC236}">
                <a16:creationId xmlns:a16="http://schemas.microsoft.com/office/drawing/2014/main" id="{EC96E0B3-AB5A-428E-982D-A8755D53DEA2}"/>
              </a:ext>
            </a:extLst>
          </p:cNvPr>
          <p:cNvSpPr>
            <a:spLocks noGrp="1"/>
          </p:cNvSpPr>
          <p:nvPr>
            <p:ph type="sldNum" sz="quarter" idx="12"/>
          </p:nvPr>
        </p:nvSpPr>
        <p:spPr/>
        <p:txBody>
          <a:bodyPr anchor="ct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9CD8D479-8942-46E8-A226-A4E01F7A105C}" type="slidenum">
              <a:rPr kumimoji="0" lang="en-US" sz="1000" b="0" i="0" u="none" strike="noStrike" kern="1200" cap="none" spc="0" normalizeH="0" baseline="0" noProof="0" smtClean="0">
                <a:ln>
                  <a:noFill/>
                </a:ln>
                <a:solidFill>
                  <a:srgbClr val="FEFFFF"/>
                </a:solidFill>
                <a:effectLst/>
                <a:uLnTx/>
                <a:uFillTx/>
                <a:latin typeface="Century Gothic" panose="020B0502020202020204"/>
                <a:ea typeface="+mn-ea"/>
                <a:cs typeface="Arial"/>
                <a:sym typeface="Arial"/>
              </a:rPr>
              <a:pPr marL="0" marR="0" lvl="0" indent="0" algn="r" defTabSz="457200" rtl="0" eaLnBrk="1" fontAlgn="auto" latinLnBrk="0" hangingPunct="1">
                <a:lnSpc>
                  <a:spcPct val="90000"/>
                </a:lnSpc>
                <a:spcBef>
                  <a:spcPts val="0"/>
                </a:spcBef>
                <a:spcAft>
                  <a:spcPts val="600"/>
                </a:spcAft>
                <a:buClrTx/>
                <a:buSzTx/>
                <a:buFontTx/>
                <a:buNone/>
                <a:tabLst/>
                <a:defRPr/>
              </a:pPr>
              <a:t>9</a:t>
            </a:fld>
            <a:endParaRPr kumimoji="0" lang="en-US" sz="1000" b="0" i="0" u="none" strike="noStrike" kern="1200" cap="none" spc="0" normalizeH="0" baseline="0" noProof="0">
              <a:ln>
                <a:noFill/>
              </a:ln>
              <a:solidFill>
                <a:srgbClr val="FEFFFF"/>
              </a:solidFill>
              <a:effectLst/>
              <a:uLnTx/>
              <a:uFillTx/>
              <a:latin typeface="Century Gothic" panose="020B0502020202020204"/>
              <a:ea typeface="+mn-ea"/>
              <a:cs typeface="Arial"/>
              <a:sym typeface="Arial"/>
            </a:endParaRPr>
          </a:p>
        </p:txBody>
      </p:sp>
      <p:pic>
        <p:nvPicPr>
          <p:cNvPr id="8" name="Picture 7" descr="Diagram&#10;&#10;Description automatically generated">
            <a:extLst>
              <a:ext uri="{FF2B5EF4-FFF2-40B4-BE49-F238E27FC236}">
                <a16:creationId xmlns:a16="http://schemas.microsoft.com/office/drawing/2014/main" id="{CC6FD492-C4C0-47C8-AB5B-937A767580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8913" y="1621073"/>
            <a:ext cx="3407751" cy="4620682"/>
          </a:xfrm>
          <a:prstGeom prst="rect">
            <a:avLst/>
          </a:prstGeom>
          <a:noFill/>
        </p:spPr>
      </p:pic>
      <mc:AlternateContent xmlns:mc="http://schemas.openxmlformats.org/markup-compatibility/2006" xmlns:p14="http://schemas.microsoft.com/office/powerpoint/2010/main">
        <mc:Choice Requires="p14">
          <p:contentPart p14:bwMode="auto" r:id="rId3">
            <p14:nvContentPartPr>
              <p14:cNvPr id="20" name="Ink 19">
                <a:extLst>
                  <a:ext uri="{FF2B5EF4-FFF2-40B4-BE49-F238E27FC236}">
                    <a16:creationId xmlns:a16="http://schemas.microsoft.com/office/drawing/2014/main" id="{80914192-D7B9-4343-9394-B4DF63FC0542}"/>
                  </a:ext>
                </a:extLst>
              </p14:cNvPr>
              <p14:cNvContentPartPr/>
              <p14:nvPr/>
            </p14:nvContentPartPr>
            <p14:xfrm>
              <a:off x="12957992" y="2622789"/>
              <a:ext cx="360" cy="360"/>
            </p14:xfrm>
          </p:contentPart>
        </mc:Choice>
        <mc:Fallback xmlns="">
          <p:pic>
            <p:nvPicPr>
              <p:cNvPr id="20" name="Ink 19">
                <a:extLst>
                  <a:ext uri="{FF2B5EF4-FFF2-40B4-BE49-F238E27FC236}">
                    <a16:creationId xmlns:a16="http://schemas.microsoft.com/office/drawing/2014/main" id="{80914192-D7B9-4343-9394-B4DF63FC0542}"/>
                  </a:ext>
                </a:extLst>
              </p:cNvPr>
              <p:cNvPicPr/>
              <p:nvPr/>
            </p:nvPicPr>
            <p:blipFill>
              <a:blip r:embed="rId4"/>
              <a:stretch>
                <a:fillRect/>
              </a:stretch>
            </p:blipFill>
            <p:spPr>
              <a:xfrm>
                <a:off x="12939992" y="2604789"/>
                <a:ext cx="36000" cy="36000"/>
              </a:xfrm>
              <a:prstGeom prst="rect">
                <a:avLst/>
              </a:prstGeom>
            </p:spPr>
          </p:pic>
        </mc:Fallback>
      </mc:AlternateContent>
      <p:cxnSp>
        <p:nvCxnSpPr>
          <p:cNvPr id="27" name="Straight Arrow Connector 26">
            <a:extLst>
              <a:ext uri="{FF2B5EF4-FFF2-40B4-BE49-F238E27FC236}">
                <a16:creationId xmlns:a16="http://schemas.microsoft.com/office/drawing/2014/main" id="{5575BABA-1820-42D3-929B-C3D257C4AF47}"/>
              </a:ext>
            </a:extLst>
          </p:cNvPr>
          <p:cNvCxnSpPr/>
          <p:nvPr/>
        </p:nvCxnSpPr>
        <p:spPr>
          <a:xfrm>
            <a:off x="794084" y="1804737"/>
            <a:ext cx="0" cy="40816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Elipse 13">
            <a:extLst>
              <a:ext uri="{FF2B5EF4-FFF2-40B4-BE49-F238E27FC236}">
                <a16:creationId xmlns:a16="http://schemas.microsoft.com/office/drawing/2014/main" id="{9F3977C6-31D1-4AC4-893D-C3EF06EEEA35}"/>
              </a:ext>
            </a:extLst>
          </p:cNvPr>
          <p:cNvSpPr/>
          <p:nvPr/>
        </p:nvSpPr>
        <p:spPr>
          <a:xfrm>
            <a:off x="2449080" y="2841120"/>
            <a:ext cx="2560320" cy="914400"/>
          </a:xfrm>
          <a:prstGeom prst="ellipse">
            <a:avLst/>
          </a:prstGeom>
          <a:solidFill>
            <a:srgbClr val="FFFC00">
              <a:alpha val="5000"/>
            </a:srgbClr>
          </a:solidFill>
          <a:ln w="108000">
            <a:solidFill>
              <a:srgbClr val="FFFC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srgbClr val="FFFC00"/>
              </a:solidFill>
              <a:effectLst/>
              <a:uLnTx/>
              <a:uFillTx/>
              <a:latin typeface="Century Gothic" panose="020B0502020202020204"/>
              <a:ea typeface="+mn-ea"/>
              <a:cs typeface="+mn-cs"/>
              <a:sym typeface="Arial"/>
            </a:endParaRPr>
          </a:p>
        </p:txBody>
      </p:sp>
      <p:sp>
        <p:nvSpPr>
          <p:cNvPr id="10" name="Conector recto 9">
            <a:extLst>
              <a:ext uri="{FF2B5EF4-FFF2-40B4-BE49-F238E27FC236}">
                <a16:creationId xmlns:a16="http://schemas.microsoft.com/office/drawing/2014/main" id="{77848E04-7529-4C4B-A99B-B444C0C31D95}"/>
              </a:ext>
            </a:extLst>
          </p:cNvPr>
          <p:cNvSpPr/>
          <p:nvPr/>
        </p:nvSpPr>
        <p:spPr>
          <a:xfrm>
            <a:off x="9554400" y="5630040"/>
            <a:ext cx="0" cy="0"/>
          </a:xfrm>
          <a:prstGeom prst="line">
            <a:avLst/>
          </a:prstGeom>
          <a:solidFill>
            <a:srgbClr val="E71224">
              <a:alpha val="5000"/>
            </a:srgbClr>
          </a:solidFill>
          <a:ln w="18000">
            <a:solidFill>
              <a:srgbClr val="E71224"/>
            </a:solidFill>
          </a:ln>
        </p:spPr>
        <p:style>
          <a:lnRef idx="1">
            <a:schemeClr val="accent1"/>
          </a:lnRef>
          <a:fillRef idx="0">
            <a:schemeClr val="accent1"/>
          </a:fillRef>
          <a:effectRef idx="0">
            <a:schemeClr val="accent1"/>
          </a:effectRef>
          <a:fontRef idx="minor">
            <a:schemeClr val="tx1"/>
          </a:fontRef>
        </p:style>
        <p:txBody>
          <a:bodyPr wrap="none" rtlCol="0" anchor="ctr" anchorCtr="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1224"/>
              </a:solidFill>
              <a:effectLst/>
              <a:uLnTx/>
              <a:uFillTx/>
              <a:latin typeface="Century Gothic" panose="020B0502020202020204"/>
              <a:ea typeface="+mn-ea"/>
              <a:cs typeface="+mn-cs"/>
              <a:sym typeface="Arial"/>
            </a:endParaRPr>
          </a:p>
        </p:txBody>
      </p:sp>
      <p:sp>
        <p:nvSpPr>
          <p:cNvPr id="4" name="TextBox 3">
            <a:extLst>
              <a:ext uri="{FF2B5EF4-FFF2-40B4-BE49-F238E27FC236}">
                <a16:creationId xmlns:a16="http://schemas.microsoft.com/office/drawing/2014/main" id="{8AC20AD0-673B-1604-7E2E-7C9649DB9276}"/>
              </a:ext>
            </a:extLst>
          </p:cNvPr>
          <p:cNvSpPr txBox="1"/>
          <p:nvPr/>
        </p:nvSpPr>
        <p:spPr>
          <a:xfrm>
            <a:off x="6142981" y="1893471"/>
            <a:ext cx="4976801" cy="2585323"/>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They tell a story!</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Kids love to tell their line graph stories!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Help students communicate </a:t>
            </a:r>
            <a:r>
              <a:rPr kumimoji="0" lang="en-US" sz="1800" b="1"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how</a:t>
            </a: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 and </a:t>
            </a:r>
            <a:r>
              <a:rPr kumimoji="0" lang="en-US" sz="1800" b="1"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why</a:t>
            </a: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 something changes.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Help students focus on </a:t>
            </a:r>
            <a:r>
              <a:rPr kumimoji="0" lang="en-US" sz="1800" b="1"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patterns</a:t>
            </a: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 and </a:t>
            </a:r>
            <a:r>
              <a:rPr kumimoji="0" lang="en-US" sz="1800" b="1"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trends</a:t>
            </a: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 rather than on isolated events.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Analyzing patterns and trends helps to understand reality at a </a:t>
            </a:r>
            <a:r>
              <a:rPr kumimoji="0" lang="en-US" sz="1800" b="1"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deeper level</a:t>
            </a: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 </a:t>
            </a:r>
          </a:p>
        </p:txBody>
      </p:sp>
      <p:sp>
        <p:nvSpPr>
          <p:cNvPr id="15" name="TextBox 14">
            <a:extLst>
              <a:ext uri="{FF2B5EF4-FFF2-40B4-BE49-F238E27FC236}">
                <a16:creationId xmlns:a16="http://schemas.microsoft.com/office/drawing/2014/main" id="{136A2B2C-B85F-C9A3-58CD-41DA0E3526DD}"/>
              </a:ext>
            </a:extLst>
          </p:cNvPr>
          <p:cNvSpPr txBox="1"/>
          <p:nvPr/>
        </p:nvSpPr>
        <p:spPr>
          <a:xfrm>
            <a:off x="5939328" y="1344078"/>
            <a:ext cx="5554317"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entury Gothic" panose="020B0502020202020204"/>
                <a:ea typeface="+mn-ea"/>
                <a:cs typeface="Arial"/>
                <a:sym typeface="Arial"/>
              </a:rPr>
              <a:t>Behavior-Over-Time-Graphs (BOTG)</a:t>
            </a:r>
          </a:p>
        </p:txBody>
      </p:sp>
      <p:cxnSp>
        <p:nvCxnSpPr>
          <p:cNvPr id="9" name="Straight Connector 8">
            <a:extLst>
              <a:ext uri="{FF2B5EF4-FFF2-40B4-BE49-F238E27FC236}">
                <a16:creationId xmlns:a16="http://schemas.microsoft.com/office/drawing/2014/main" id="{EADCEA6C-7590-47E8-5ABB-17E202C275F5}"/>
              </a:ext>
            </a:extLst>
          </p:cNvPr>
          <p:cNvCxnSpPr/>
          <p:nvPr/>
        </p:nvCxnSpPr>
        <p:spPr>
          <a:xfrm>
            <a:off x="10390909" y="5130141"/>
            <a:ext cx="0" cy="1377537"/>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871E592-D860-7986-3A64-DD9F7498492C}"/>
              </a:ext>
            </a:extLst>
          </p:cNvPr>
          <p:cNvCxnSpPr/>
          <p:nvPr/>
        </p:nvCxnSpPr>
        <p:spPr>
          <a:xfrm>
            <a:off x="10390909" y="6507678"/>
            <a:ext cx="138941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0126C2C-08CB-50C5-2258-9989E4E0DBEF}"/>
              </a:ext>
            </a:extLst>
          </p:cNvPr>
          <p:cNvCxnSpPr/>
          <p:nvPr/>
        </p:nvCxnSpPr>
        <p:spPr>
          <a:xfrm>
            <a:off x="8880764" y="5130141"/>
            <a:ext cx="0" cy="1377537"/>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74D77D1-8F24-9AE1-3712-27FFCA6BDADE}"/>
              </a:ext>
            </a:extLst>
          </p:cNvPr>
          <p:cNvCxnSpPr/>
          <p:nvPr/>
        </p:nvCxnSpPr>
        <p:spPr>
          <a:xfrm>
            <a:off x="7241969" y="5130141"/>
            <a:ext cx="0" cy="1377537"/>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E73CCD8-D3D8-6037-4158-6A9AC6806154}"/>
              </a:ext>
            </a:extLst>
          </p:cNvPr>
          <p:cNvCxnSpPr/>
          <p:nvPr/>
        </p:nvCxnSpPr>
        <p:spPr>
          <a:xfrm>
            <a:off x="5638800" y="5130141"/>
            <a:ext cx="0" cy="1377537"/>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D322992-91FB-BA3B-7688-DFF03F8BE720}"/>
              </a:ext>
            </a:extLst>
          </p:cNvPr>
          <p:cNvCxnSpPr/>
          <p:nvPr/>
        </p:nvCxnSpPr>
        <p:spPr>
          <a:xfrm>
            <a:off x="8880764" y="6507678"/>
            <a:ext cx="138941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FCEC249-3ACC-02BA-4063-F2C89C47215D}"/>
              </a:ext>
            </a:extLst>
          </p:cNvPr>
          <p:cNvCxnSpPr/>
          <p:nvPr/>
        </p:nvCxnSpPr>
        <p:spPr>
          <a:xfrm>
            <a:off x="7241969" y="6507678"/>
            <a:ext cx="138941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FE9B7FD-2A78-5A15-0779-D2196906D4CE}"/>
              </a:ext>
            </a:extLst>
          </p:cNvPr>
          <p:cNvCxnSpPr/>
          <p:nvPr/>
        </p:nvCxnSpPr>
        <p:spPr>
          <a:xfrm>
            <a:off x="5638800" y="6505699"/>
            <a:ext cx="138941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A0A9A69-6D2E-97F9-55E8-961A80B72BA3}"/>
              </a:ext>
            </a:extLst>
          </p:cNvPr>
          <p:cNvCxnSpPr/>
          <p:nvPr/>
        </p:nvCxnSpPr>
        <p:spPr>
          <a:xfrm flipV="1">
            <a:off x="5638800" y="5332021"/>
            <a:ext cx="1011382" cy="1173678"/>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9923EC4-3AFC-CFCF-5B36-4FD0E6EE6F11}"/>
              </a:ext>
            </a:extLst>
          </p:cNvPr>
          <p:cNvCxnSpPr/>
          <p:nvPr/>
        </p:nvCxnSpPr>
        <p:spPr>
          <a:xfrm>
            <a:off x="8880764" y="5886411"/>
            <a:ext cx="1237013" cy="0"/>
          </a:xfrm>
          <a:prstGeom prst="line">
            <a:avLst/>
          </a:prstGeom>
        </p:spPr>
        <p:style>
          <a:lnRef idx="1">
            <a:schemeClr val="accent1"/>
          </a:lnRef>
          <a:fillRef idx="0">
            <a:schemeClr val="accent1"/>
          </a:fillRef>
          <a:effectRef idx="0">
            <a:schemeClr val="accent1"/>
          </a:effectRef>
          <a:fontRef idx="minor">
            <a:schemeClr val="tx1"/>
          </a:fontRef>
        </p:style>
      </p:cxnSp>
      <p:sp>
        <p:nvSpPr>
          <p:cNvPr id="40" name="Freeform: Shape 39">
            <a:extLst>
              <a:ext uri="{FF2B5EF4-FFF2-40B4-BE49-F238E27FC236}">
                <a16:creationId xmlns:a16="http://schemas.microsoft.com/office/drawing/2014/main" id="{8BBCE387-1B57-A85B-56D6-076C092A1CBA}"/>
              </a:ext>
            </a:extLst>
          </p:cNvPr>
          <p:cNvSpPr/>
          <p:nvPr/>
        </p:nvSpPr>
        <p:spPr>
          <a:xfrm>
            <a:off x="10390909" y="5391397"/>
            <a:ext cx="1211283" cy="1068780"/>
          </a:xfrm>
          <a:custGeom>
            <a:avLst/>
            <a:gdLst>
              <a:gd name="connsiteX0" fmla="*/ 0 w 1211283"/>
              <a:gd name="connsiteY0" fmla="*/ 0 h 1068780"/>
              <a:gd name="connsiteX1" fmla="*/ 261257 w 1211283"/>
              <a:gd name="connsiteY1" fmla="*/ 890650 h 1068780"/>
              <a:gd name="connsiteX2" fmla="*/ 1080655 w 1211283"/>
              <a:gd name="connsiteY2" fmla="*/ 1056904 h 1068780"/>
              <a:gd name="connsiteX3" fmla="*/ 1175657 w 1211283"/>
              <a:gd name="connsiteY3" fmla="*/ 1009403 h 1068780"/>
              <a:gd name="connsiteX4" fmla="*/ 1211283 w 1211283"/>
              <a:gd name="connsiteY4" fmla="*/ 1068780 h 1068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1283" h="1068780">
                <a:moveTo>
                  <a:pt x="0" y="0"/>
                </a:moveTo>
                <a:cubicBezTo>
                  <a:pt x="40574" y="357249"/>
                  <a:pt x="81148" y="714499"/>
                  <a:pt x="261257" y="890650"/>
                </a:cubicBezTo>
                <a:cubicBezTo>
                  <a:pt x="441366" y="1066801"/>
                  <a:pt x="928255" y="1037112"/>
                  <a:pt x="1080655" y="1056904"/>
                </a:cubicBezTo>
                <a:cubicBezTo>
                  <a:pt x="1233055" y="1076696"/>
                  <a:pt x="1153886" y="1007424"/>
                  <a:pt x="1175657" y="1009403"/>
                </a:cubicBezTo>
                <a:cubicBezTo>
                  <a:pt x="1197428" y="1011382"/>
                  <a:pt x="1204355" y="1040081"/>
                  <a:pt x="1211283" y="106878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sym typeface="Arial"/>
            </a:endParaRPr>
          </a:p>
        </p:txBody>
      </p:sp>
      <p:sp>
        <p:nvSpPr>
          <p:cNvPr id="41" name="Freeform: Shape 40">
            <a:extLst>
              <a:ext uri="{FF2B5EF4-FFF2-40B4-BE49-F238E27FC236}">
                <a16:creationId xmlns:a16="http://schemas.microsoft.com/office/drawing/2014/main" id="{CE8F9B43-80CC-ECC6-A093-7DAA0881CCDF}"/>
              </a:ext>
            </a:extLst>
          </p:cNvPr>
          <p:cNvSpPr/>
          <p:nvPr/>
        </p:nvSpPr>
        <p:spPr>
          <a:xfrm>
            <a:off x="7243948" y="5490108"/>
            <a:ext cx="1472540" cy="458690"/>
          </a:xfrm>
          <a:custGeom>
            <a:avLst/>
            <a:gdLst>
              <a:gd name="connsiteX0" fmla="*/ 0 w 1472540"/>
              <a:gd name="connsiteY0" fmla="*/ 269424 h 458690"/>
              <a:gd name="connsiteX1" fmla="*/ 106878 w 1472540"/>
              <a:gd name="connsiteY1" fmla="*/ 31918 h 458690"/>
              <a:gd name="connsiteX2" fmla="*/ 451262 w 1472540"/>
              <a:gd name="connsiteY2" fmla="*/ 43793 h 458690"/>
              <a:gd name="connsiteX3" fmla="*/ 593766 w 1472540"/>
              <a:gd name="connsiteY3" fmla="*/ 411928 h 458690"/>
              <a:gd name="connsiteX4" fmla="*/ 985652 w 1472540"/>
              <a:gd name="connsiteY4" fmla="*/ 411928 h 458690"/>
              <a:gd name="connsiteX5" fmla="*/ 1116281 w 1472540"/>
              <a:gd name="connsiteY5" fmla="*/ 31918 h 458690"/>
              <a:gd name="connsiteX6" fmla="*/ 1413164 w 1472540"/>
              <a:gd name="connsiteY6" fmla="*/ 55669 h 458690"/>
              <a:gd name="connsiteX7" fmla="*/ 1413164 w 1472540"/>
              <a:gd name="connsiteY7" fmla="*/ 55669 h 458690"/>
              <a:gd name="connsiteX8" fmla="*/ 1472540 w 1472540"/>
              <a:gd name="connsiteY8" fmla="*/ 388178 h 458690"/>
              <a:gd name="connsiteX9" fmla="*/ 1472540 w 1472540"/>
              <a:gd name="connsiteY9" fmla="*/ 388178 h 458690"/>
              <a:gd name="connsiteX10" fmla="*/ 1472540 w 1472540"/>
              <a:gd name="connsiteY10" fmla="*/ 388178 h 458690"/>
              <a:gd name="connsiteX11" fmla="*/ 1472540 w 1472540"/>
              <a:gd name="connsiteY11" fmla="*/ 388178 h 458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2540" h="458690">
                <a:moveTo>
                  <a:pt x="0" y="269424"/>
                </a:moveTo>
                <a:cubicBezTo>
                  <a:pt x="15834" y="169473"/>
                  <a:pt x="31668" y="69523"/>
                  <a:pt x="106878" y="31918"/>
                </a:cubicBezTo>
                <a:cubicBezTo>
                  <a:pt x="182088" y="-5687"/>
                  <a:pt x="370114" y="-19542"/>
                  <a:pt x="451262" y="43793"/>
                </a:cubicBezTo>
                <a:cubicBezTo>
                  <a:pt x="532410" y="107128"/>
                  <a:pt x="504701" y="350572"/>
                  <a:pt x="593766" y="411928"/>
                </a:cubicBezTo>
                <a:cubicBezTo>
                  <a:pt x="682831" y="473284"/>
                  <a:pt x="898566" y="475263"/>
                  <a:pt x="985652" y="411928"/>
                </a:cubicBezTo>
                <a:cubicBezTo>
                  <a:pt x="1072738" y="348593"/>
                  <a:pt x="1045029" y="91294"/>
                  <a:pt x="1116281" y="31918"/>
                </a:cubicBezTo>
                <a:cubicBezTo>
                  <a:pt x="1187533" y="-27458"/>
                  <a:pt x="1413164" y="55669"/>
                  <a:pt x="1413164" y="55669"/>
                </a:cubicBezTo>
                <a:lnTo>
                  <a:pt x="1413164" y="55669"/>
                </a:lnTo>
                <a:lnTo>
                  <a:pt x="1472540" y="388178"/>
                </a:lnTo>
                <a:lnTo>
                  <a:pt x="1472540" y="388178"/>
                </a:lnTo>
                <a:lnTo>
                  <a:pt x="1472540" y="388178"/>
                </a:lnTo>
                <a:lnTo>
                  <a:pt x="1472540" y="388178"/>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sym typeface="Arial"/>
            </a:endParaRPr>
          </a:p>
        </p:txBody>
      </p:sp>
    </p:spTree>
    <p:extLst>
      <p:ext uri="{BB962C8B-B14F-4D97-AF65-F5344CB8AC3E}">
        <p14:creationId xmlns:p14="http://schemas.microsoft.com/office/powerpoint/2010/main" val="3790419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2525</Words>
  <Application>Microsoft Macintosh PowerPoint</Application>
  <PresentationFormat>Widescreen</PresentationFormat>
  <Paragraphs>465</Paragraphs>
  <Slides>44</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44</vt:i4>
      </vt:variant>
    </vt:vector>
  </HeadingPairs>
  <TitlesOfParts>
    <vt:vector size="54" baseType="lpstr">
      <vt:lpstr>Arial</vt:lpstr>
      <vt:lpstr>Calibri</vt:lpstr>
      <vt:lpstr>Cambria</vt:lpstr>
      <vt:lpstr>Century Gothic</vt:lpstr>
      <vt:lpstr>Corbel</vt:lpstr>
      <vt:lpstr>Courier New</vt:lpstr>
      <vt:lpstr>Curlz MT</vt:lpstr>
      <vt:lpstr>Symbol</vt:lpstr>
      <vt:lpstr>Wingdings 3</vt:lpstr>
      <vt:lpstr>Wisp</vt:lpstr>
      <vt:lpstr>Systems Thinking:  Thinking Critically About the Everglades  Amy Friedrichs</vt:lpstr>
      <vt:lpstr>Objectives</vt:lpstr>
      <vt:lpstr>“Systems”</vt:lpstr>
      <vt:lpstr> </vt:lpstr>
      <vt:lpstr>We live in a world of systems nested within systems.</vt:lpstr>
      <vt:lpstr>What is the Iceberg diagram?</vt:lpstr>
      <vt:lpstr>Why Use the Iceberg Diagram?</vt:lpstr>
      <vt:lpstr>Introduction to Events:  What happened? What’s happening?</vt:lpstr>
      <vt:lpstr> Introduction to Patterns of Behavior: What changes occurred over time? </vt:lpstr>
      <vt:lpstr>Who Lives in an Alligator Hole? Example: Patterns of Behavior</vt:lpstr>
      <vt:lpstr>Introduction to Structure What are the relationships among the parts?</vt:lpstr>
      <vt:lpstr>Who Lives in an Alligator Hole?  Example: Structure What are the relationships among the parts?</vt:lpstr>
      <vt:lpstr>Who Lives in an Alligator Hole?  Example: Structure</vt:lpstr>
      <vt:lpstr>Introduction to Mental Models: What perceptions, beliefs and values do we have?</vt:lpstr>
      <vt:lpstr>Who Lives in an Alligator Hole?  Example: Mental Models</vt:lpstr>
      <vt:lpstr>Overview Leverage = Power to Change Events</vt:lpstr>
      <vt:lpstr>The Fish Game *Adapted from , “Fishing for the Future,” from Facing the Future Through Global Issues  </vt:lpstr>
      <vt:lpstr>Goal: To have as many fish as possible by the end of season 4.</vt:lpstr>
      <vt:lpstr>Start Record Sheet</vt:lpstr>
      <vt:lpstr>Round One</vt:lpstr>
      <vt:lpstr>*Count your personal catch and record.  *Replenish fish stocks.</vt:lpstr>
      <vt:lpstr>Round Two</vt:lpstr>
      <vt:lpstr>*Count your personal catch and record.  *Replenish fish stocks.</vt:lpstr>
      <vt:lpstr>Round Three</vt:lpstr>
      <vt:lpstr>*Count your personal catch and record.  *Replenish fish stocks.</vt:lpstr>
      <vt:lpstr>Round Four</vt:lpstr>
      <vt:lpstr>*Count your personal catch and record.  *Replenish fish stocks.</vt:lpstr>
      <vt:lpstr>What Happened?</vt:lpstr>
      <vt:lpstr>Fish Game Application: Events  What happened? What’s happening?</vt:lpstr>
      <vt:lpstr> Fish Game Application: Patterns of Behavior: What changed throughout the 4 seasons? </vt:lpstr>
      <vt:lpstr>Fish Game Application: Patterns of Behavior: How did the variables/elements change?</vt:lpstr>
      <vt:lpstr>Fish Game Application: Patterns of Behavior How did the variables/elements change?</vt:lpstr>
      <vt:lpstr>Fish Game Application: Structure How are the variables/elements (parts of the system) interconnected?</vt:lpstr>
      <vt:lpstr>PowerPoint Presentation</vt:lpstr>
      <vt:lpstr>Connection Circle</vt:lpstr>
      <vt:lpstr>Fish Game Application: Mental Models What perceptions, beliefs and values do we have?</vt:lpstr>
      <vt:lpstr>Overview Leverage = Power to Change Events</vt:lpstr>
      <vt:lpstr>Sample Student Work</vt:lpstr>
      <vt:lpstr>Connection Circle for Everglades by Jean Craighead George;  2nd grade</vt:lpstr>
      <vt:lpstr>Panther Investigation;  4th grade</vt:lpstr>
      <vt:lpstr>Final Book Project: Iceberg Diagram;  4th grade group work</vt:lpstr>
      <vt:lpstr>Mental Models Over Time: Everglades</vt:lpstr>
      <vt:lpstr>Resources and Final Thoughts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Systems Thinking:  Thinking Critically About the Everglades  Amy Friedrichs</dc:title>
  <dc:creator>Kimberly Gooch</dc:creator>
  <cp:lastModifiedBy>Kimberly Gooch</cp:lastModifiedBy>
  <cp:revision>1</cp:revision>
  <dcterms:created xsi:type="dcterms:W3CDTF">2022-07-22T13:28:51Z</dcterms:created>
  <dcterms:modified xsi:type="dcterms:W3CDTF">2022-07-22T13:29:11Z</dcterms:modified>
</cp:coreProperties>
</file>